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_rels/presentation.xml.rels" ContentType="application/vnd.openxmlformats-package.relationships+xml"/>
  <Override PartName="/ppt/media/image368.png" ContentType="image/png"/>
  <Override PartName="/ppt/media/image367.png" ContentType="image/png"/>
  <Override PartName="/ppt/media/image366.png" ContentType="image/png"/>
  <Override PartName="/ppt/media/image365.png" ContentType="image/png"/>
  <Override PartName="/ppt/media/image364.png" ContentType="image/png"/>
  <Override PartName="/ppt/media/image363.png" ContentType="image/png"/>
  <Override PartName="/ppt/media/image362.png" ContentType="image/png"/>
  <Override PartName="/ppt/media/image361.png" ContentType="image/png"/>
  <Override PartName="/ppt/media/image360.png" ContentType="image/png"/>
  <Override PartName="/ppt/media/image359.png" ContentType="image/png"/>
  <Override PartName="/ppt/media/image358.png" ContentType="image/png"/>
  <Override PartName="/ppt/media/image357.png" ContentType="image/png"/>
  <Override PartName="/ppt/media/image356.png" ContentType="image/png"/>
  <Override PartName="/ppt/media/image355.png" ContentType="image/png"/>
  <Override PartName="/ppt/media/image354.png" ContentType="image/png"/>
  <Override PartName="/ppt/media/image353.png" ContentType="image/png"/>
  <Override PartName="/ppt/media/image352.png" ContentType="image/png"/>
  <Override PartName="/ppt/media/image351.png" ContentType="image/png"/>
  <Override PartName="/ppt/media/image350.png" ContentType="image/png"/>
  <Override PartName="/ppt/media/image349.png" ContentType="image/png"/>
  <Override PartName="/ppt/media/image348.png" ContentType="image/png"/>
  <Override PartName="/ppt/media/image347.png" ContentType="image/png"/>
  <Override PartName="/ppt/media/image346.png" ContentType="image/png"/>
  <Override PartName="/ppt/media/image345.png" ContentType="image/png"/>
  <Override PartName="/ppt/media/image344.png" ContentType="image/png"/>
  <Override PartName="/ppt/media/image343.png" ContentType="image/png"/>
  <Override PartName="/ppt/media/image342.png" ContentType="image/png"/>
  <Override PartName="/ppt/media/image341.png" ContentType="image/png"/>
  <Override PartName="/ppt/media/image340.png" ContentType="image/png"/>
  <Override PartName="/ppt/media/image339.png" ContentType="image/png"/>
  <Override PartName="/ppt/media/image338.png" ContentType="image/png"/>
  <Override PartName="/ppt/media/image337.png" ContentType="image/png"/>
  <Override PartName="/ppt/media/image159.png" ContentType="image/png"/>
  <Override PartName="/ppt/media/image61.png" ContentType="image/png"/>
  <Override PartName="/ppt/media/image149.png" ContentType="image/png"/>
  <Override PartName="/ppt/media/image51.png" ContentType="image/png"/>
  <Override PartName="/ppt/media/image139.png" ContentType="image/png"/>
  <Override PartName="/ppt/media/image41.png" ContentType="image/png"/>
  <Override PartName="/ppt/media/image276.png" ContentType="image/png"/>
  <Override PartName="/ppt/media/image129.png" ContentType="image/png"/>
  <Override PartName="/ppt/media/image31.png" ContentType="image/png"/>
  <Override PartName="/ppt/media/image119.png" ContentType="image/png"/>
  <Override PartName="/ppt/media/image20.png" ContentType="image/png"/>
  <Override PartName="/ppt/media/image109.png" ContentType="image/png"/>
  <Override PartName="/ppt/media/image11.png" ContentType="image/png"/>
  <Override PartName="/ppt/media/image117.png" ContentType="image/png"/>
  <Override PartName="/ppt/media/image259.png" ContentType="image/png"/>
  <Override PartName="/ppt/media/image258.png" ContentType="image/png"/>
  <Override PartName="/ppt/media/image257.png" ContentType="image/png"/>
  <Override PartName="/ppt/media/image256.png" ContentType="image/png"/>
  <Override PartName="/ppt/media/image92.png" ContentType="image/png"/>
  <Override PartName="/ppt/media/image91.png" ContentType="image/png"/>
  <Override PartName="/ppt/media/image189.png" ContentType="image/png"/>
  <Override PartName="/ppt/media/image90.png" ContentType="image/png"/>
  <Override PartName="/ppt/media/image188.png" ContentType="image/png"/>
  <Override PartName="/ppt/media/image249.png" ContentType="image/png"/>
  <Override PartName="/ppt/media/image247.png" ContentType="image/png"/>
  <Override PartName="/ppt/media/image81.png" ContentType="image/png"/>
  <Override PartName="/ppt/media/image179.png" ContentType="image/png"/>
  <Override PartName="/ppt/media/image80.png" ContentType="image/png"/>
  <Override PartName="/ppt/media/image178.png" ContentType="image/png"/>
  <Override PartName="/ppt/media/image332.png" ContentType="image/png"/>
  <Override PartName="/ppt/media/image93.png" ContentType="image/png"/>
  <Override PartName="/ppt/media/image160.png" ContentType="image/png"/>
  <Override PartName="/ppt/media/image212.png" ContentType="image/png"/>
  <Override PartName="/ppt/media/image320.png" ContentType="image/png"/>
  <Override PartName="/ppt/media/image60.png" ContentType="image/png"/>
  <Override PartName="/ppt/media/image158.png" ContentType="image/png"/>
  <Override PartName="/ppt/media/image248.png" ContentType="image/png"/>
  <Override PartName="/ppt/media/image194.png" ContentType="image/png"/>
  <Override PartName="/ppt/media/image82.png" ContentType="image/png"/>
  <Override PartName="/ppt/media/image1.png" ContentType="image/png"/>
  <Override PartName="/ppt/media/image130.png" ContentType="image/png"/>
  <Override PartName="/ppt/media/image63.png" ContentType="image/png"/>
  <Override PartName="/ppt/media/image322.png" ContentType="image/png"/>
  <Override PartName="/ppt/media/image62.png" ContentType="image/png"/>
  <Override PartName="/ppt/media/image107.png" ContentType="image/png"/>
  <Override PartName="/ppt/media/image323.png" ContentType="image/png"/>
  <Override PartName="/ppt/media/image108.png" ContentType="image/png"/>
  <Override PartName="/ppt/media/image10.png" ContentType="image/png"/>
  <Override PartName="/ppt/media/image246.png" ContentType="image/png"/>
  <Override PartName="/ppt/media/image9.png" ContentType="image/png"/>
  <Override PartName="/ppt/media/image324.png" ContentType="image/png"/>
  <Override PartName="/ppt/media/image103.png" ContentType="image/png"/>
  <Override PartName="/ppt/media/image36.png" ContentType="image/png"/>
  <Override PartName="/ppt/media/image266.png" ContentType="image/png"/>
  <Override PartName="/ppt/media/image102.png" ContentType="image/png"/>
  <Override PartName="/ppt/media/image35.png" ContentType="image/png"/>
  <Override PartName="/ppt/media/image76.png" ContentType="image/png"/>
  <Override PartName="/ppt/media/image143.png" ContentType="image/png"/>
  <Override PartName="/ppt/media/image289.png" ContentType="image/png"/>
  <Override PartName="/ppt/media/image101.png" ContentType="image/png"/>
  <Override PartName="/ppt/media/image34.png" ContentType="image/png"/>
  <Override PartName="/ppt/media/image312.png" ContentType="image/png"/>
  <Override PartName="/ppt/media/image288.png" ContentType="image/png"/>
  <Override PartName="/ppt/media/image100.png" ContentType="image/png"/>
  <Override PartName="/ppt/media/image33.png" ContentType="image/png"/>
  <Override PartName="/ppt/media/image311.png" ContentType="image/png"/>
  <Override PartName="/ppt/media/image32.png" ContentType="image/png"/>
  <Override PartName="/ppt/media/image99.png" ContentType="image/png"/>
  <Override PartName="/ppt/media/image166.png" ContentType="image/png"/>
  <Override PartName="/ppt/media/image218.png" ContentType="image/png"/>
  <Override PartName="/ppt/media/image310.png" ContentType="image/png"/>
  <Override PartName="/ppt/media/image98.png" ContentType="image/png"/>
  <Override PartName="/ppt/media/image165.png" ContentType="image/png"/>
  <Override PartName="/ppt/media/image217.png" ContentType="image/png"/>
  <Override PartName="/ppt/media/image30.png" ContentType="image/png"/>
  <Override PartName="/ppt/media/image128.png" ContentType="image/png"/>
  <Override PartName="/ppt/media/image97.png" ContentType="image/png"/>
  <Override PartName="/ppt/media/image164.png" ContentType="image/png"/>
  <Override PartName="/ppt/media/image216.png" ContentType="image/png"/>
  <Override PartName="/ppt/media/image138.png" ContentType="image/png"/>
  <Override PartName="/ppt/media/image40.png" ContentType="image/png"/>
  <Override PartName="/ppt/media/image137.png" ContentType="image/png"/>
  <Override PartName="/ppt/media/image67.png" ContentType="image/png"/>
  <Override PartName="/ppt/media/image134.png" ContentType="image/png"/>
  <Override PartName="/ppt/media/image279.png" ContentType="image/png"/>
  <Override PartName="/ppt/media/image116.png" ContentType="image/png"/>
  <Override PartName="/ppt/media/image49.png" ContentType="image/png"/>
  <Override PartName="/ppt/media/image302.png" ContentType="image/png"/>
  <Override PartName="/ppt/media/image65.png" ContentType="image/png"/>
  <Override PartName="/ppt/media/image132.png" ContentType="image/png"/>
  <Override PartName="/ppt/media/image278.png" ContentType="image/png"/>
  <Override PartName="/ppt/media/image157.png" ContentType="image/png"/>
  <Override PartName="/ppt/media/image209.png" ContentType="image/png"/>
  <Override PartName="/ppt/media/image115.png" ContentType="image/png"/>
  <Override PartName="/ppt/media/image48.png" ContentType="image/png"/>
  <Override PartName="/ppt/media/image301.png" ContentType="image/png"/>
  <Override PartName="/ppt/media/image64.png" ContentType="image/png"/>
  <Override PartName="/ppt/media/image131.png" ContentType="image/png"/>
  <Override PartName="/ppt/media/image277.png" ContentType="image/png"/>
  <Override PartName="/ppt/media/image87.png" ContentType="image/png"/>
  <Override PartName="/ppt/media/image154.png" ContentType="image/png"/>
  <Override PartName="/ppt/media/image206.png" ContentType="image/png"/>
  <Override PartName="/ppt/media/image112.png" ContentType="image/png"/>
  <Override PartName="/ppt/media/image45.png" ContentType="image/png"/>
  <Override PartName="/ppt/media/image287.png" ContentType="image/png"/>
  <Override PartName="/ppt/media/image19.png" ContentType="image/png"/>
  <Override PartName="/ppt/media/image127.png" ContentType="image/png"/>
  <Override PartName="/ppt/media/image286.png" ContentType="image/png"/>
  <Override PartName="/ppt/media/image18.png" ContentType="image/png"/>
  <Override PartName="/ppt/media/image59.png" ContentType="image/png"/>
  <Override PartName="/ppt/media/image126.png" ContentType="image/png"/>
  <Override PartName="/ppt/media/image58.png" ContentType="image/png"/>
  <Override PartName="/ppt/media/image125.png" ContentType="image/png"/>
  <Override PartName="/ppt/media/image89.png" ContentType="image/png"/>
  <Override PartName="/ppt/media/image156.png" ContentType="image/png"/>
  <Override PartName="/ppt/media/image208.png" ContentType="image/png"/>
  <Override PartName="/ppt/media/image114.png" ContentType="image/png"/>
  <Override PartName="/ppt/media/image47.png" ContentType="image/png"/>
  <Override PartName="/ppt/media/image300.png" ContentType="image/png"/>
  <Override PartName="/ppt/media/image4.jpeg" ContentType="image/jpeg"/>
  <Override PartName="/ppt/media/image241.png" ContentType="image/png"/>
  <Override PartName="/ppt/media/image56.png" ContentType="image/png"/>
  <Override PartName="/ppt/media/image123.png" ContentType="image/png"/>
  <Override PartName="/ppt/media/image269.png" ContentType="image/png"/>
  <Override PartName="/ppt/media/image148.png" ContentType="image/png"/>
  <Override PartName="/ppt/media/image50.png" ContentType="image/png"/>
  <Override PartName="/ppt/media/image106.png" ContentType="image/png"/>
  <Override PartName="/ppt/media/image39.png" ContentType="image/png"/>
  <Override PartName="/ppt/media/image57.png" ContentType="image/png"/>
  <Override PartName="/ppt/media/image124.png" ContentType="image/png"/>
  <Override PartName="/ppt/media/image69.png" ContentType="image/png"/>
  <Override PartName="/ppt/media/image136.png" ContentType="image/png"/>
  <Override PartName="/ppt/media/image2.jpeg" ContentType="image/jpeg"/>
  <Override PartName="/ppt/media/image221.png" ContentType="image/png"/>
  <Override PartName="/ppt/media/image267.png" ContentType="image/png"/>
  <Override PartName="/ppt/media/image79.png" ContentType="image/png"/>
  <Override PartName="/ppt/media/image146.png" ContentType="image/png"/>
  <Override PartName="/ppt/media/image104.png" ContentType="image/png"/>
  <Override PartName="/ppt/media/image37.png" ContentType="image/png"/>
  <Override PartName="/ppt/media/image55.png" ContentType="image/png"/>
  <Override PartName="/ppt/media/image122.png" ContentType="image/png"/>
  <Override PartName="/ppt/media/image268.png" ContentType="image/png"/>
  <Override PartName="/ppt/media/image147.png" ContentType="image/png"/>
  <Override PartName="/ppt/media/image105.png" ContentType="image/png"/>
  <Override PartName="/ppt/media/image38.png" ContentType="image/png"/>
  <Override PartName="/ppt/media/image83.png" ContentType="image/png"/>
  <Override PartName="/ppt/media/image150.png" ContentType="image/png"/>
  <Override PartName="/ppt/media/image197.png" ContentType="image/png"/>
  <Override PartName="/ppt/media/image202.png" ContentType="image/png"/>
  <Override PartName="/ppt/media/image28.png" ContentType="image/png"/>
  <Override PartName="/ppt/media/image296.png" ContentType="image/png"/>
  <Override PartName="/ppt/media/image133.png" ContentType="image/png"/>
  <Override PartName="/ppt/media/image66.png" ContentType="image/png"/>
  <Override PartName="/ppt/media/image84.png" ContentType="image/png"/>
  <Override PartName="/ppt/media/image151.png" ContentType="image/png"/>
  <Override PartName="/ppt/media/image198.png" ContentType="image/png"/>
  <Override PartName="/ppt/media/image203.png" ContentType="image/png"/>
  <Override PartName="/ppt/media/image29.png" ContentType="image/png"/>
  <Override PartName="/ppt/media/image297.png" ContentType="image/png"/>
  <Override PartName="/ppt/media/image42.png" ContentType="image/png"/>
  <Override PartName="/ppt/media/image6.jpeg" ContentType="image/jpeg"/>
  <Override PartName="/ppt/media/image261.png" ContentType="image/png"/>
  <Override PartName="/ppt/media/image85.png" ContentType="image/png"/>
  <Override PartName="/ppt/media/image152.png" ContentType="image/png"/>
  <Override PartName="/ppt/media/image199.png" ContentType="image/png"/>
  <Override PartName="/ppt/media/image204.png" ContentType="image/png"/>
  <Override PartName="/ppt/media/image298.png" ContentType="image/png"/>
  <Override PartName="/ppt/media/image110.png" ContentType="image/png"/>
  <Override PartName="/ppt/media/image43.png" ContentType="image/png"/>
  <Override PartName="/ppt/media/image135.png" ContentType="image/png"/>
  <Override PartName="/ppt/media/image68.png" ContentType="image/png"/>
  <Override PartName="/ppt/media/image321.png" ContentType="image/png"/>
  <Override PartName="/ppt/media/image86.png" ContentType="image/png"/>
  <Override PartName="/ppt/media/image153.png" ContentType="image/png"/>
  <Override PartName="/ppt/media/image205.png" ContentType="image/png"/>
  <Override PartName="/ppt/media/image299.png" ContentType="image/png"/>
  <Override PartName="/ppt/media/image111.png" ContentType="image/png"/>
  <Override PartName="/ppt/media/image44.png" ContentType="image/png"/>
  <Override PartName="/ppt/media/image88.png" ContentType="image/png"/>
  <Override PartName="/ppt/media/image155.png" ContentType="image/png"/>
  <Override PartName="/ppt/media/image207.png" ContentType="image/png"/>
  <Override PartName="/ppt/media/image118.png" ContentType="image/png"/>
  <Override PartName="/ppt/media/image21.wmf" ContentType="image/x-wmf"/>
  <Override PartName="/ppt/media/image113.png" ContentType="image/png"/>
  <Override PartName="/ppt/media/image46.png" ContentType="image/png"/>
  <Override PartName="/ppt/media/image142.png" ContentType="image/png"/>
  <Override PartName="/ppt/media/image75.png" ContentType="image/png"/>
  <Override PartName="/ppt/media/image94.png" ContentType="image/png"/>
  <Override PartName="/ppt/media/image161.png" ContentType="image/png"/>
  <Override PartName="/ppt/media/image213.png" ContentType="image/png"/>
  <Override PartName="/ppt/media/image52.png" ContentType="image/png"/>
  <Override PartName="/ppt/media/image144.png" ContentType="image/png"/>
  <Override PartName="/ppt/media/image77.png" ContentType="image/png"/>
  <Override PartName="/ppt/media/image330.png" ContentType="image/png"/>
  <Override PartName="/ppt/media/image95.png" ContentType="image/png"/>
  <Override PartName="/ppt/media/image162.png" ContentType="image/png"/>
  <Override PartName="/ppt/media/image214.png" ContentType="image/png"/>
  <Override PartName="/ppt/media/image120.png" ContentType="image/png"/>
  <Override PartName="/ppt/media/image53.png" ContentType="image/png"/>
  <Override PartName="/ppt/media/image145.png" ContentType="image/png"/>
  <Override PartName="/ppt/media/image78.png" ContentType="image/png"/>
  <Override PartName="/ppt/media/image331.png" ContentType="image/png"/>
  <Override PartName="/ppt/media/image96.png" ContentType="image/png"/>
  <Override PartName="/ppt/media/image163.png" ContentType="image/png"/>
  <Override PartName="/ppt/media/image215.png" ContentType="image/png"/>
  <Override PartName="/ppt/media/image121.png" ContentType="image/png"/>
  <Override PartName="/ppt/media/image54.png" ContentType="image/png"/>
  <Override PartName="/ppt/media/image70.png" ContentType="image/png"/>
  <Override PartName="/ppt/media/image168.png" ContentType="image/png"/>
  <Override PartName="/ppt/media/image71.png" ContentType="image/png"/>
  <Override PartName="/ppt/media/image169.png" ContentType="image/png"/>
  <Override PartName="/ppt/media/image72.png" ContentType="image/png"/>
  <Override PartName="/ppt/media/image140.png" ContentType="image/png"/>
  <Override PartName="/ppt/media/image73.png" ContentType="image/png"/>
  <Override PartName="/ppt/media/image141.png" ContentType="image/png"/>
  <Override PartName="/ppt/media/image74.png" ContentType="image/png"/>
  <Override PartName="/ppt/media/image167.png" ContentType="image/png"/>
  <Override PartName="/ppt/media/image219.png" ContentType="image/png"/>
  <Override PartName="/ppt/media/image170.png" ContentType="image/png"/>
  <Override PartName="/ppt/media/image222.png" ContentType="image/png"/>
  <Override PartName="/ppt/media/image171.png" ContentType="image/png"/>
  <Override PartName="/ppt/media/image223.png" ContentType="image/png"/>
  <Override PartName="/ppt/media/image172.png" ContentType="image/png"/>
  <Override PartName="/ppt/media/image224.png" ContentType="image/png"/>
  <Override PartName="/ppt/media/image173.png" ContentType="image/png"/>
  <Override PartName="/ppt/media/image225.png" ContentType="image/png"/>
  <Override PartName="/ppt/media/image174.png" ContentType="image/png"/>
  <Override PartName="/ppt/media/image226.png" ContentType="image/png"/>
  <Override PartName="/ppt/media/image175.png" ContentType="image/png"/>
  <Override PartName="/ppt/media/image227.png" ContentType="image/png"/>
  <Override PartName="/ppt/media/image176.png" ContentType="image/png"/>
  <Override PartName="/ppt/media/image228.png" ContentType="image/png"/>
  <Override PartName="/ppt/media/image177.png" ContentType="image/png"/>
  <Override PartName="/ppt/media/image229.png" ContentType="image/png"/>
  <Override PartName="/ppt/media/image180.png" ContentType="image/png"/>
  <Override PartName="/ppt/media/image232.png" ContentType="image/png"/>
  <Override PartName="/ppt/media/image181.png" ContentType="image/png"/>
  <Override PartName="/ppt/media/image233.png" ContentType="image/png"/>
  <Override PartName="/ppt/media/image182.png" ContentType="image/png"/>
  <Override PartName="/ppt/media/image234.png" ContentType="image/png"/>
  <Override PartName="/ppt/media/image183.png" ContentType="image/png"/>
  <Override PartName="/ppt/media/image235.png" ContentType="image/png"/>
  <Override PartName="/ppt/media/image184.png" ContentType="image/png"/>
  <Override PartName="/ppt/media/image236.png" ContentType="image/png"/>
  <Override PartName="/ppt/media/image185.png" ContentType="image/png"/>
  <Override PartName="/ppt/media/image237.png" ContentType="image/png"/>
  <Override PartName="/ppt/media/image186.png" ContentType="image/png"/>
  <Override PartName="/ppt/media/image238.png" ContentType="image/png"/>
  <Override PartName="/ppt/media/image187.png" ContentType="image/png"/>
  <Override PartName="/ppt/media/image239.png" ContentType="image/png"/>
  <Override PartName="/ppt/media/image190.png" ContentType="image/png"/>
  <Override PartName="/ppt/media/image5.png" ContentType="image/png"/>
  <Override PartName="/ppt/media/image242.png" ContentType="image/png"/>
  <Override PartName="/ppt/media/image191.png" ContentType="image/png"/>
  <Override PartName="/ppt/media/image243.png" ContentType="image/png"/>
  <Override PartName="/ppt/media/image192.png" ContentType="image/png"/>
  <Override PartName="/ppt/media/image7.png" ContentType="image/png"/>
  <Override PartName="/ppt/media/image244.png" ContentType="image/png"/>
  <Override PartName="/ppt/media/image193.png" ContentType="image/png"/>
  <Override PartName="/ppt/media/image8.png" ContentType="image/png"/>
  <Override PartName="/ppt/media/image245.png" ContentType="image/png"/>
  <Override PartName="/ppt/media/image195.png" ContentType="image/png"/>
  <Override PartName="/ppt/media/image200.png" ContentType="image/png"/>
  <Override PartName="/ppt/media/image26.png" ContentType="image/png"/>
  <Override PartName="/ppt/media/image294.png" ContentType="image/png"/>
  <Override PartName="/ppt/media/image196.png" ContentType="image/png"/>
  <Override PartName="/ppt/media/image201.png" ContentType="image/png"/>
  <Override PartName="/ppt/media/image27.png" ContentType="image/png"/>
  <Override PartName="/ppt/media/image295.png" ContentType="image/png"/>
  <Override PartName="/ppt/media/image210.png" ContentType="image/png"/>
  <Override PartName="/ppt/media/image211.png" ContentType="image/png"/>
  <Override PartName="/ppt/media/image220.png" ContentType="image/png"/>
  <Override PartName="/ppt/media/image230.png" ContentType="image/png"/>
  <Override PartName="/ppt/media/image231.png" ContentType="image/png"/>
  <Override PartName="/ppt/media/image3.png" ContentType="image/png"/>
  <Override PartName="/ppt/media/image240.png" ContentType="image/png"/>
  <Override PartName="/ppt/media/image250.png" ContentType="image/png"/>
  <Override PartName="/ppt/media/image251.png" ContentType="image/png"/>
  <Override PartName="/ppt/media/image252.png" ContentType="image/png"/>
  <Override PartName="/ppt/media/image253.png" ContentType="image/png"/>
  <Override PartName="/ppt/media/image254.png" ContentType="image/png"/>
  <Override PartName="/ppt/media/image255.png" ContentType="image/png"/>
  <Override PartName="/ppt/media/image260.png" ContentType="image/png"/>
  <Override PartName="/ppt/media/image262.png" ContentType="image/png"/>
  <Override PartName="/ppt/media/image263.png" ContentType="image/png"/>
  <Override PartName="/ppt/media/image264.png" ContentType="image/png"/>
  <Override PartName="/ppt/media/image265.png" ContentType="image/png"/>
  <Override PartName="/ppt/media/image270.png" ContentType="image/png"/>
  <Override PartName="/ppt/media/image271.png" ContentType="image/png"/>
  <Override PartName="/ppt/media/image272.png" ContentType="image/png"/>
  <Override PartName="/ppt/media/image273.png" ContentType="image/png"/>
  <Override PartName="/ppt/media/image274.png" ContentType="image/png"/>
  <Override PartName="/ppt/media/image275.png" ContentType="image/png"/>
  <Override PartName="/ppt/media/image12.png" ContentType="image/png"/>
  <Override PartName="/ppt/media/image280.png" ContentType="image/png"/>
  <Override PartName="/ppt/media/image13.png" ContentType="image/png"/>
  <Override PartName="/ppt/media/image281.png" ContentType="image/png"/>
  <Override PartName="/ppt/media/image14.png" ContentType="image/png"/>
  <Override PartName="/ppt/media/image282.png" ContentType="image/png"/>
  <Override PartName="/ppt/media/image15.png" ContentType="image/png"/>
  <Override PartName="/ppt/media/image283.png" ContentType="image/png"/>
  <Override PartName="/ppt/media/image16.png" ContentType="image/png"/>
  <Override PartName="/ppt/media/image284.png" ContentType="image/png"/>
  <Override PartName="/ppt/media/image17.png" ContentType="image/png"/>
  <Override PartName="/ppt/media/image285.png" ContentType="image/png"/>
  <Override PartName="/ppt/media/image22.png" ContentType="image/png"/>
  <Override PartName="/ppt/media/image290.png" ContentType="image/png"/>
  <Override PartName="/ppt/media/image23.png" ContentType="image/png"/>
  <Override PartName="/ppt/media/image291.png" ContentType="image/png"/>
  <Override PartName="/ppt/media/image24.png" ContentType="image/png"/>
  <Override PartName="/ppt/media/image292.png" ContentType="image/png"/>
  <Override PartName="/ppt/media/image25.png" ContentType="image/png"/>
  <Override PartName="/ppt/media/image293.png" ContentType="image/png"/>
  <Override PartName="/ppt/media/image303.png" ContentType="image/png"/>
  <Override PartName="/ppt/media/image304.png" ContentType="image/png"/>
  <Override PartName="/ppt/media/image305.png" ContentType="image/png"/>
  <Override PartName="/ppt/media/image306.png" ContentType="image/png"/>
  <Override PartName="/ppt/media/image307.png" ContentType="image/png"/>
  <Override PartName="/ppt/media/image308.png" ContentType="image/png"/>
  <Override PartName="/ppt/media/image309.png" ContentType="image/png"/>
  <Override PartName="/ppt/media/image313.png" ContentType="image/png"/>
  <Override PartName="/ppt/media/image314.png" ContentType="image/png"/>
  <Override PartName="/ppt/media/image315.png" ContentType="image/png"/>
  <Override PartName="/ppt/media/image316.png" ContentType="image/png"/>
  <Override PartName="/ppt/media/image317.png" ContentType="image/png"/>
  <Override PartName="/ppt/media/image318.png" ContentType="image/png"/>
  <Override PartName="/ppt/media/image319.png" ContentType="image/png"/>
  <Override PartName="/ppt/media/image325.png" ContentType="image/png"/>
  <Override PartName="/ppt/media/image326.png" ContentType="image/png"/>
  <Override PartName="/ppt/media/image327.png" ContentType="image/png"/>
  <Override PartName="/ppt/media/image328.png" ContentType="image/png"/>
  <Override PartName="/ppt/media/image329.png" ContentType="image/png"/>
  <Override PartName="/ppt/media/image333.png" ContentType="image/png"/>
  <Override PartName="/ppt/media/image334.png" ContentType="image/png"/>
  <Override PartName="/ppt/media/image335.png" ContentType="image/png"/>
  <Override PartName="/ppt/media/image336.png" ContentType="image/png"/>
  <Override PartName="/ppt/slideMasters/_rels/slideMaster11.xml.rels" ContentType="application/vnd.openxmlformats-package.relationships+xml"/>
  <Override PartName="/ppt/slideMasters/_rels/slideMaster10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9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6.xml.rels" ContentType="application/vnd.openxmlformats-package.relationships+xml"/>
  <Override PartName="/ppt/slideMasters/slideMaster1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9.xml" ContentType="application/vnd.openxmlformats-officedocument.theme+xml"/>
  <Override PartName="/ppt/theme/theme11.xml" ContentType="application/vnd.openxmlformats-officedocument.theme+xml"/>
  <Override PartName="/ppt/theme/theme8.xml" ContentType="application/vnd.openxmlformats-officedocument.theme+xml"/>
  <Override PartName="/ppt/theme/theme10.xml" ContentType="application/vnd.openxmlformats-officedocument.theme+xml"/>
  <Override PartName="/ppt/theme/theme7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slideLayouts/_rels/slideLayout131.xml.rels" ContentType="application/vnd.openxmlformats-package.relationships+xml"/>
  <Override PartName="/ppt/slideLayouts/_rels/slideLayout130.xml.rels" ContentType="application/vnd.openxmlformats-package.relationships+xml"/>
  <Override PartName="/ppt/slideLayouts/_rels/slideLayout129.xml.rels" ContentType="application/vnd.openxmlformats-package.relationships+xml"/>
  <Override PartName="/ppt/slideLayouts/_rels/slideLayout128.xml.rels" ContentType="application/vnd.openxmlformats-package.relationships+xml"/>
  <Override PartName="/ppt/slideLayouts/_rels/slideLayout119.xml.rels" ContentType="application/vnd.openxmlformats-package.relationships+xml"/>
  <Override PartName="/ppt/slideLayouts/_rels/slideLayout118.xml.rels" ContentType="application/vnd.openxmlformats-package.relationships+xml"/>
  <Override PartName="/ppt/slideLayouts/_rels/slideLayout117.xml.rels" ContentType="application/vnd.openxmlformats-package.relationships+xml"/>
  <Override PartName="/ppt/slideLayouts/_rels/slideLayout116.xml.rels" ContentType="application/vnd.openxmlformats-package.relationships+xml"/>
  <Override PartName="/ppt/slideLayouts/_rels/slideLayout109.xml.rels" ContentType="application/vnd.openxmlformats-package.relationships+xml"/>
  <Override PartName="/ppt/slideLayouts/_rels/slideLayout108.xml.rels" ContentType="application/vnd.openxmlformats-package.relationships+xml"/>
  <Override PartName="/ppt/slideLayouts/_rels/slideLayout107.xml.rels" ContentType="application/vnd.openxmlformats-package.relationships+xml"/>
  <Override PartName="/ppt/slideLayouts/_rels/slideLayout106.xml.rels" ContentType="application/vnd.openxmlformats-package.relationships+xml"/>
  <Override PartName="/ppt/slideLayouts/_rels/slideLayout105.xml.rels" ContentType="application/vnd.openxmlformats-package.relationships+xml"/>
  <Override PartName="/ppt/slideLayouts/_rels/slideLayout99.xml.rels" ContentType="application/vnd.openxmlformats-package.relationships+xml"/>
  <Override PartName="/ppt/slideLayouts/_rels/slideLayout104.xml.rels" ContentType="application/vnd.openxmlformats-package.relationships+xml"/>
  <Override PartName="/ppt/slideLayouts/_rels/slideLayout95.xml.rels" ContentType="application/vnd.openxmlformats-package.relationships+xml"/>
  <Override PartName="/ppt/slideLayouts/_rels/slideLayout89.xml.rels" ContentType="application/vnd.openxmlformats-package.relationships+xml"/>
  <Override PartName="/ppt/slideLayouts/_rels/slideLayout88.xml.rels" ContentType="application/vnd.openxmlformats-package.relationships+xml"/>
  <Override PartName="/ppt/slideLayouts/_rels/slideLayout82.xml.rels" ContentType="application/vnd.openxmlformats-package.relationships+xml"/>
  <Override PartName="/ppt/slideLayouts/_rels/slideLayout79.xml.rels" ContentType="application/vnd.openxmlformats-package.relationships+xml"/>
  <Override PartName="/ppt/slideLayouts/_rels/slideLayout122.xml.rels" ContentType="application/vnd.openxmlformats-package.relationships+xml"/>
  <Override PartName="/ppt/slideLayouts/_rels/slideLayout85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121.xml.rels" ContentType="application/vnd.openxmlformats-package.relationships+xml"/>
  <Override PartName="/ppt/slideLayouts/_rels/slideLayout8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120.xml.rels" ContentType="application/vnd.openxmlformats-package.relationships+xml"/>
  <Override PartName="/ppt/slideLayouts/_rels/slideLayout83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80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78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77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98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32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97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23.xml.rels" ContentType="application/vnd.openxmlformats-package.relationships+xml"/>
  <Override PartName="/ppt/slideLayouts/_rels/slideLayout86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124.xml.rels" ContentType="application/vnd.openxmlformats-package.relationships+xml"/>
  <Override PartName="/ppt/slideLayouts/_rels/slideLayout87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90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100.xml.rels" ContentType="application/vnd.openxmlformats-package.relationships+xml"/>
  <Override PartName="/ppt/slideLayouts/_rels/slideLayout91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101.xml.rels" ContentType="application/vnd.openxmlformats-package.relationships+xml"/>
  <Override PartName="/ppt/slideLayouts/_rels/slideLayout92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102.xml.rels" ContentType="application/vnd.openxmlformats-package.relationships+xml"/>
  <Override PartName="/ppt/slideLayouts/_rels/slideLayout93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103.xml.rels" ContentType="application/vnd.openxmlformats-package.relationships+xml"/>
  <Override PartName="/ppt/slideLayouts/_rels/slideLayout9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11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73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127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112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113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114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115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125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126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111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74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75.xml.rels" ContentType="application/vnd.openxmlformats-package.relationships+xml"/>
  <Override PartName="/ppt/slideLayouts/_rels/slideLayout76.xml.rels" ContentType="application/vnd.openxmlformats-package.relationships+xml"/>
  <Override PartName="/ppt/slideLayouts/slideLayout99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s/slide99.xml" ContentType="application/vnd.openxmlformats-officedocument.presentationml.slide+xml"/>
  <Override PartName="/ppt/slides/slide98.xml" ContentType="application/vnd.openxmlformats-officedocument.presentationml.slide+xml"/>
  <Override PartName="/ppt/slides/slide97.xml" ContentType="application/vnd.openxmlformats-officedocument.presentationml.slide+xml"/>
  <Override PartName="/ppt/slides/slide96.xml" ContentType="application/vnd.openxmlformats-officedocument.presentationml.slide+xml"/>
  <Override PartName="/ppt/slides/slide95.xml" ContentType="application/vnd.openxmlformats-officedocument.presentationml.slide+xml"/>
  <Override PartName="/ppt/slides/slide94.xml" ContentType="application/vnd.openxmlformats-officedocument.presentationml.slide+xml"/>
  <Override PartName="/ppt/slides/slide93.xml" ContentType="application/vnd.openxmlformats-officedocument.presentationml.slide+xml"/>
  <Override PartName="/ppt/slides/slide92.xml" ContentType="application/vnd.openxmlformats-officedocument.presentationml.slide+xml"/>
  <Override PartName="/ppt/slides/slide91.xml" ContentType="application/vnd.openxmlformats-officedocument.presentationml.slide+xml"/>
  <Override PartName="/ppt/slides/slide90.xml" ContentType="application/vnd.openxmlformats-officedocument.presentationml.slide+xml"/>
  <Override PartName="/ppt/slides/slide89.xml" ContentType="application/vnd.openxmlformats-officedocument.presentationml.slide+xml"/>
  <Override PartName="/ppt/slides/slide88.xml" ContentType="application/vnd.openxmlformats-officedocument.presentationml.slide+xml"/>
  <Override PartName="/ppt/slides/slide87.xml" ContentType="application/vnd.openxmlformats-officedocument.presentationml.slide+xml"/>
  <Override PartName="/ppt/slides/slide86.xml" ContentType="application/vnd.openxmlformats-officedocument.presentationml.slide+xml"/>
  <Override PartName="/ppt/slides/slide85.xml" ContentType="application/vnd.openxmlformats-officedocument.presentationml.slide+xml"/>
  <Override PartName="/ppt/slides/slide84.xml" ContentType="application/vnd.openxmlformats-officedocument.presentationml.slide+xml"/>
  <Override PartName="/ppt/slides/slide83.xml" ContentType="application/vnd.openxmlformats-officedocument.presentationml.slide+xml"/>
  <Override PartName="/ppt/slides/slide82.xml" ContentType="application/vnd.openxmlformats-officedocument.presentationml.slide+xml"/>
  <Override PartName="/ppt/slides/slide81.xml" ContentType="application/vnd.openxmlformats-officedocument.presentationml.slide+xml"/>
  <Override PartName="/ppt/slides/slide80.xml" ContentType="application/vnd.openxmlformats-officedocument.presentationml.slide+xml"/>
  <Override PartName="/ppt/slides/slide79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3.xml" ContentType="application/vnd.openxmlformats-officedocument.presentationml.slide+xml"/>
  <Override PartName="/ppt/slides/slide16.xml" ContentType="application/vnd.openxmlformats-officedocument.presentationml.slide+xml"/>
  <Override PartName="/ppt/slides/slide1.xml" ContentType="application/vnd.openxmlformats-officedocument.presentationml.slide+xml"/>
  <Override PartName="/ppt/slides/slide39.xml" ContentType="application/vnd.openxmlformats-officedocument.presentationml.slide+xml"/>
  <Override PartName="/ppt/slides/slide2.xml" ContentType="application/vnd.openxmlformats-officedocument.presentationml.slide+xml"/>
  <Override PartName="/ppt/slides/slide14.xml" ContentType="application/vnd.openxmlformats-officedocument.presentationml.slide+xml"/>
  <Override PartName="/ppt/slides/slide8.xml" ContentType="application/vnd.openxmlformats-officedocument.presentationml.slide+xml"/>
  <Override PartName="/ppt/slides/slide15.xml" ContentType="application/vnd.openxmlformats-officedocument.presentationml.slide+xml"/>
  <Override PartName="/ppt/slides/slide9.xml" ContentType="application/vnd.openxmlformats-officedocument.presentationml.slide+xml"/>
  <Override PartName="/ppt/slides/slide36.xml" ContentType="application/vnd.openxmlformats-officedocument.presentationml.slide+xml"/>
  <Override PartName="/ppt/slides/slide5.xml" ContentType="application/vnd.openxmlformats-officedocument.presentationml.slide+xml"/>
  <Override PartName="/ppt/slides/slide11.xml" ContentType="application/vnd.openxmlformats-officedocument.presentationml.slide+xml"/>
  <Override PartName="/ppt/slides/slide35.xml" ContentType="application/vnd.openxmlformats-officedocument.presentationml.slide+xml"/>
  <Override PartName="/ppt/slides/slide4.xml" ContentType="application/vnd.openxmlformats-officedocument.presentationml.slide+xml"/>
  <Override PartName="/ppt/slides/slide10.xml" ContentType="application/vnd.openxmlformats-officedocument.presentationml.slide+xml"/>
  <Override PartName="/ppt/slides/slide34.xml" ContentType="application/vnd.openxmlformats-officedocument.presentationml.slide+xml"/>
  <Override PartName="/ppt/slides/slide101.xml" ContentType="application/vnd.openxmlformats-officedocument.presentationml.slide+xml"/>
  <Override PartName="/ppt/slides/slide59.xml" ContentType="application/vnd.openxmlformats-officedocument.presentationml.slide+xml"/>
  <Override PartName="/ppt/slides/slide33.xml" ContentType="application/vnd.openxmlformats-officedocument.presentationml.slide+xml"/>
  <Override PartName="/ppt/slides/slide100.xml" ContentType="application/vnd.openxmlformats-officedocument.presentationml.slide+xml"/>
  <Override PartName="/ppt/slides/slide58.xml" ContentType="application/vnd.openxmlformats-officedocument.presentationml.slide+xml"/>
  <Override PartName="/ppt/slides/slide32.xml" ContentType="application/vnd.openxmlformats-officedocument.presentationml.slide+xml"/>
  <Override PartName="/ppt/slides/slide57.xml" ContentType="application/vnd.openxmlformats-officedocument.presentationml.slide+xml"/>
  <Override PartName="/ppt/slides/slide31.xml" ContentType="application/vnd.openxmlformats-officedocument.presentationml.slide+xml"/>
  <Override PartName="/ppt/slides/slide56.xml" ContentType="application/vnd.openxmlformats-officedocument.presentationml.slide+xml"/>
  <Override PartName="/ppt/slides/slide30.xml" ContentType="application/vnd.openxmlformats-officedocument.presentationml.slide+xml"/>
  <Override PartName="/ppt/slides/slide55.xml" ContentType="application/vnd.openxmlformats-officedocument.presentationml.slide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49.xml" ContentType="application/vnd.openxmlformats-officedocument.presentationml.slide+xml"/>
  <Override PartName="/ppt/slides/slide23.xml" ContentType="application/vnd.openxmlformats-officedocument.presentationml.slide+xml"/>
  <Override PartName="/ppt/slides/slide48.xml" ContentType="application/vnd.openxmlformats-officedocument.presentationml.slide+xml"/>
  <Override PartName="/ppt/slides/slide22.xml" ContentType="application/vnd.openxmlformats-officedocument.presentationml.slide+xml"/>
  <Override PartName="/ppt/slides/slide47.xml" ContentType="application/vnd.openxmlformats-officedocument.presentationml.slide+xml"/>
  <Override PartName="/ppt/slides/slide21.xml" ContentType="application/vnd.openxmlformats-officedocument.presentationml.slide+xml"/>
  <Override PartName="/ppt/slides/_rels/slide99.xml.rels" ContentType="application/vnd.openxmlformats-package.relationships+xml"/>
  <Override PartName="/ppt/slides/_rels/slide95.xml.rels" ContentType="application/vnd.openxmlformats-package.relationships+xml"/>
  <Override PartName="/ppt/slides/_rels/slide89.xml.rels" ContentType="application/vnd.openxmlformats-package.relationships+xml"/>
  <Override PartName="/ppt/slides/_rels/slide82.xml.rels" ContentType="application/vnd.openxmlformats-package.relationships+xml"/>
  <Override PartName="/ppt/slides/_rels/slide79.xml.rels" ContentType="application/vnd.openxmlformats-package.relationships+xml"/>
  <Override PartName="/ppt/slides/_rels/slide10.xml.rels" ContentType="application/vnd.openxmlformats-package.relationships+xml"/>
  <Override PartName="/ppt/slides/_rels/slide81.xml.rels" ContentType="application/vnd.openxmlformats-package.relationships+xml"/>
  <Override PartName="/ppt/slides/_rels/slide32.xml.rels" ContentType="application/vnd.openxmlformats-package.relationships+xml"/>
  <Override PartName="/ppt/slides/_rels/slide27.xml.rels" ContentType="application/vnd.openxmlformats-package.relationships+xml"/>
  <Override PartName="/ppt/slides/_rels/slide80.xml.rels" ContentType="application/vnd.openxmlformats-package.relationships+xml"/>
  <Override PartName="/ppt/slides/_rels/slide31.xml.rels" ContentType="application/vnd.openxmlformats-package.relationships+xml"/>
  <Override PartName="/ppt/slides/_rels/slide29.xml.rels" ContentType="application/vnd.openxmlformats-package.relationships+xml"/>
  <Override PartName="/ppt/slides/_rels/slide78.xml.rels" ContentType="application/vnd.openxmlformats-package.relationships+xml"/>
  <Override PartName="/ppt/slides/_rels/slide30.xml.rels" ContentType="application/vnd.openxmlformats-package.relationships+xml"/>
  <Override PartName="/ppt/slides/_rels/slide28.xml.rels" ContentType="application/vnd.openxmlformats-package.relationships+xml"/>
  <Override PartName="/ppt/slides/_rels/slide77.xml.rels" ContentType="application/vnd.openxmlformats-package.relationships+xml"/>
  <Override PartName="/ppt/slides/_rels/slide21.xml.rels" ContentType="application/vnd.openxmlformats-package.relationships+xml"/>
  <Override PartName="/ppt/slides/_rels/slide20.xml.rels" ContentType="application/vnd.openxmlformats-package.relationships+xml"/>
  <Override PartName="/ppt/slides/_rels/slide96.xml.rels" ContentType="application/vnd.openxmlformats-package.relationships+xml"/>
  <Override PartName="/ppt/slides/_rels/slide47.xml.rels" ContentType="application/vnd.openxmlformats-package.relationships+xml"/>
  <Override PartName="/ppt/slides/_rels/slide46.xml.rels" ContentType="application/vnd.openxmlformats-package.relationships+xml"/>
  <Override PartName="/ppt/slides/_rels/slide26.xml.rels" ContentType="application/vnd.openxmlformats-package.relationships+xml"/>
  <Override PartName="/ppt/slides/_rels/slide75.xml.rels" ContentType="application/vnd.openxmlformats-package.relationships+xml"/>
  <Override PartName="/ppt/slides/_rels/slide85.xml.rels" ContentType="application/vnd.openxmlformats-package.relationships+xml"/>
  <Override PartName="/ppt/slides/_rels/slide36.xml.rels" ContentType="application/vnd.openxmlformats-package.relationships+xml"/>
  <Override PartName="/ppt/slides/_rels/slide5.xml.rels" ContentType="application/vnd.openxmlformats-package.relationships+xml"/>
  <Override PartName="/ppt/slides/_rels/slide101.xml.rels" ContentType="application/vnd.openxmlformats-package.relationships+xml"/>
  <Override PartName="/ppt/slides/_rels/slide25.xml.rels" ContentType="application/vnd.openxmlformats-package.relationships+xml"/>
  <Override PartName="/ppt/slides/_rels/slide74.xml.rels" ContentType="application/vnd.openxmlformats-package.relationships+xml"/>
  <Override PartName="/ppt/slides/_rels/slide84.xml.rels" ContentType="application/vnd.openxmlformats-package.relationships+xml"/>
  <Override PartName="/ppt/slides/_rels/slide35.xml.rels" ContentType="application/vnd.openxmlformats-package.relationships+xml"/>
  <Override PartName="/ppt/slides/_rels/slide70.xml.rels" ContentType="application/vnd.openxmlformats-package.relationships+xml"/>
  <Override PartName="/ppt/slides/_rels/slide4.xml.rels" ContentType="application/vnd.openxmlformats-package.relationships+xml"/>
  <Override PartName="/ppt/slides/_rels/slide94.xml.rels" ContentType="application/vnd.openxmlformats-package.relationships+xml"/>
  <Override PartName="/ppt/slides/_rels/slide45.xml.rels" ContentType="application/vnd.openxmlformats-package.relationships+xml"/>
  <Override PartName="/ppt/slides/_rels/slide100.xml.rels" ContentType="application/vnd.openxmlformats-package.relationships+xml"/>
  <Override PartName="/ppt/slides/_rels/slide24.xml.rels" ContentType="application/vnd.openxmlformats-package.relationships+xml"/>
  <Override PartName="/ppt/slides/_rels/slide73.xml.rels" ContentType="application/vnd.openxmlformats-package.relationships+xml"/>
  <Override PartName="/ppt/slides/_rels/slide3.xml.rels" ContentType="application/vnd.openxmlformats-package.relationships+xml"/>
  <Override PartName="/ppt/slides/_rels/slide33.xml.rels" ContentType="application/vnd.openxmlformats-package.relationships+xml"/>
  <Override PartName="/ppt/slides/_rels/slide1.xml.rels" ContentType="application/vnd.openxmlformats-package.relationships+xml"/>
  <Override PartName="/ppt/slides/_rels/slide9.xml.rels" ContentType="application/vnd.openxmlformats-package.relationships+xml"/>
  <Override PartName="/ppt/slides/_rels/slide83.xml.rels" ContentType="application/vnd.openxmlformats-package.relationships+xml"/>
  <Override PartName="/ppt/slides/_rels/slide34.xml.rels" ContentType="application/vnd.openxmlformats-package.relationships+xml"/>
  <Override PartName="/ppt/slides/_rels/slide2.xml.rels" ContentType="application/vnd.openxmlformats-package.relationships+xml"/>
  <Override PartName="/ppt/slides/_rels/slide76.xml.rels" ContentType="application/vnd.openxmlformats-package.relationships+xml"/>
  <Override PartName="/ppt/slides/_rels/slide8.xml.rels" ContentType="application/vnd.openxmlformats-package.relationships+xml"/>
  <Override PartName="/ppt/slides/_rels/slide60.xml.rels" ContentType="application/vnd.openxmlformats-package.relationships+xml"/>
  <Override PartName="/ppt/slides/_rels/slide11.xml.rels" ContentType="application/vnd.openxmlformats-package.relationships+xml"/>
  <Override PartName="/ppt/slides/_rels/slide58.xml.rels" ContentType="application/vnd.openxmlformats-package.relationships+xml"/>
  <Override PartName="/ppt/slides/_rels/slide59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86.xml.rels" ContentType="application/vnd.openxmlformats-package.relationships+xml"/>
  <Override PartName="/ppt/slides/_rels/slide37.xml.rels" ContentType="application/vnd.openxmlformats-package.relationships+xml"/>
  <Override PartName="/ppt/slides/_rels/slide87.xml.rels" ContentType="application/vnd.openxmlformats-package.relationships+xml"/>
  <Override PartName="/ppt/slides/_rels/slide38.xml.rels" ContentType="application/vnd.openxmlformats-package.relationships+xml"/>
  <Override PartName="/ppt/slides/_rels/slide88.xml.rels" ContentType="application/vnd.openxmlformats-package.relationships+xml"/>
  <Override PartName="/ppt/slides/_rels/slide39.xml.rels" ContentType="application/vnd.openxmlformats-package.relationships+xml"/>
  <Override PartName="/ppt/slides/_rels/slide40.xml.rels" ContentType="application/vnd.openxmlformats-package.relationships+xml"/>
  <Override PartName="/ppt/slides/_rels/slide90.xml.rels" ContentType="application/vnd.openxmlformats-package.relationships+xml"/>
  <Override PartName="/ppt/slides/_rels/slide41.xml.rels" ContentType="application/vnd.openxmlformats-package.relationships+xml"/>
  <Override PartName="/ppt/slides/_rels/slide91.xml.rels" ContentType="application/vnd.openxmlformats-package.relationships+xml"/>
  <Override PartName="/ppt/slides/_rels/slide42.xml.rels" ContentType="application/vnd.openxmlformats-package.relationships+xml"/>
  <Override PartName="/ppt/slides/_rels/slide92.xml.rels" ContentType="application/vnd.openxmlformats-package.relationships+xml"/>
  <Override PartName="/ppt/slides/_rels/slide43.xml.rels" ContentType="application/vnd.openxmlformats-package.relationships+xml"/>
  <Override PartName="/ppt/slides/_rels/slide22.xml.rels" ContentType="application/vnd.openxmlformats-package.relationships+xml"/>
  <Override PartName="/ppt/slides/_rels/slide71.xml.rels" ContentType="application/vnd.openxmlformats-package.relationships+xml"/>
  <Override PartName="/ppt/slides/_rels/slide93.xml.rels" ContentType="application/vnd.openxmlformats-package.relationships+xml"/>
  <Override PartName="/ppt/slides/_rels/slide44.xml.rels" ContentType="application/vnd.openxmlformats-package.relationships+xml"/>
  <Override PartName="/ppt/slides/_rels/slide23.xml.rels" ContentType="application/vnd.openxmlformats-package.relationships+xml"/>
  <Override PartName="/ppt/slides/_rels/slide72.xml.rels" ContentType="application/vnd.openxmlformats-package.relationships+xml"/>
  <Override PartName="/ppt/slides/_rels/slide97.xml.rels" ContentType="application/vnd.openxmlformats-package.relationships+xml"/>
  <Override PartName="/ppt/slides/_rels/slide48.xml.rels" ContentType="application/vnd.openxmlformats-package.relationships+xml"/>
  <Override PartName="/ppt/slides/_rels/slide98.xml.rels" ContentType="application/vnd.openxmlformats-package.relationships+xml"/>
  <Override PartName="/ppt/slides/_rels/slide49.xml.rels" ContentType="application/vnd.openxmlformats-package.relationships+xml"/>
  <Override PartName="/ppt/slides/_rels/slide6.xml.rels" ContentType="application/vnd.openxmlformats-package.relationships+xml"/>
  <Override PartName="/ppt/slides/_rels/slide50.xml.rels" ContentType="application/vnd.openxmlformats-package.relationships+xml"/>
  <Override PartName="/ppt/slides/_rels/slide69.xml.rels" ContentType="application/vnd.openxmlformats-package.relationships+xml"/>
  <Override PartName="/ppt/slides/_rels/slide7.xml.rels" ContentType="application/vnd.openxmlformats-package.relationships+xml"/>
  <Override PartName="/ppt/slides/_rels/slide51.xml.rels" ContentType="application/vnd.openxmlformats-package.relationships+xml"/>
  <Override PartName="/ppt/slides/_rels/slide52.xml.rels" ContentType="application/vnd.openxmlformats-package.relationships+xml"/>
  <Override PartName="/ppt/slides/_rels/slide53.xml.rels" ContentType="application/vnd.openxmlformats-package.relationships+xml"/>
  <Override PartName="/ppt/slides/_rels/slide54.xml.rels" ContentType="application/vnd.openxmlformats-package.relationships+xml"/>
  <Override PartName="/ppt/slides/_rels/slide55.xml.rels" ContentType="application/vnd.openxmlformats-package.relationships+xml"/>
  <Override PartName="/ppt/slides/_rels/slide56.xml.rels" ContentType="application/vnd.openxmlformats-package.relationships+xml"/>
  <Override PartName="/ppt/slides/_rels/slide57.xml.rels" ContentType="application/vnd.openxmlformats-package.relationships+xml"/>
  <Override PartName="/ppt/slides/_rels/slide12.xml.rels" ContentType="application/vnd.openxmlformats-package.relationships+xml"/>
  <Override PartName="/ppt/slides/_rels/slide61.xml.rels" ContentType="application/vnd.openxmlformats-package.relationships+xml"/>
  <Override PartName="/ppt/slides/_rels/slide13.xml.rels" ContentType="application/vnd.openxmlformats-package.relationships+xml"/>
  <Override PartName="/ppt/slides/_rels/slide62.xml.rels" ContentType="application/vnd.openxmlformats-package.relationships+xml"/>
  <Override PartName="/ppt/slides/_rels/slide63.xml.rels" ContentType="application/vnd.openxmlformats-package.relationships+xml"/>
  <Override PartName="/ppt/slides/_rels/slide64.xml.rels" ContentType="application/vnd.openxmlformats-package.relationships+xml"/>
  <Override PartName="/ppt/slides/_rels/slide16.xml.rels" ContentType="application/vnd.openxmlformats-package.relationships+xml"/>
  <Override PartName="/ppt/slides/_rels/slide65.xml.rels" ContentType="application/vnd.openxmlformats-package.relationships+xml"/>
  <Override PartName="/ppt/slides/_rels/slide17.xml.rels" ContentType="application/vnd.openxmlformats-package.relationships+xml"/>
  <Override PartName="/ppt/slides/_rels/slide66.xml.rels" ContentType="application/vnd.openxmlformats-package.relationships+xml"/>
  <Override PartName="/ppt/slides/_rels/slide18.xml.rels" ContentType="application/vnd.openxmlformats-package.relationships+xml"/>
  <Override PartName="/ppt/slides/_rels/slide67.xml.rels" ContentType="application/vnd.openxmlformats-package.relationships+xml"/>
  <Override PartName="/ppt/slides/_rels/slide19.xml.rels" ContentType="application/vnd.openxmlformats-package.relationships+xml"/>
  <Override PartName="/ppt/slides/_rels/slide68.xml.rels" ContentType="application/vnd.openxmlformats-package.relationships+xml"/>
  <Override PartName="/ppt/slides/slide46.xml" ContentType="application/vnd.openxmlformats-officedocument.presentationml.slide+xml"/>
  <Override PartName="/ppt/slides/slide20.xml" ContentType="application/vnd.openxmlformats-officedocument.presentationml.slide+xml"/>
  <Override PartName="/ppt/slides/slide45.xml" ContentType="application/vnd.openxmlformats-officedocument.presentationml.slide+xml"/>
  <Override PartName="/ppt/slides/slide6.xml" ContentType="application/vnd.openxmlformats-officedocument.presentationml.slide+xml"/>
  <Override PartName="/ppt/slides/slide12.xml" ContentType="application/vnd.openxmlformats-officedocument.presentationml.slide+xml"/>
  <Override PartName="/ppt/slides/slide37.xml" ContentType="application/vnd.openxmlformats-officedocument.presentationml.slide+xml"/>
  <Override PartName="/ppt/slides/slide7.xml" ContentType="application/vnd.openxmlformats-officedocument.presentationml.slide+xml"/>
  <Override PartName="/ppt/slides/slide13.xml" ContentType="application/vnd.openxmlformats-officedocument.presentationml.slide+xml"/>
  <Override PartName="/ppt/slides/slide38.xml" ContentType="application/vnd.openxmlformats-officedocument.presentationml.slide+xml"/>
  <Override PartName="/ppt/slides/slide40.xml" ContentType="application/vnd.openxmlformats-officedocument.presentationml.slide+xml"/>
  <Override PartName="/ppt/slides/slide65.xml" ContentType="application/vnd.openxmlformats-officedocument.presentationml.slide+xml"/>
  <Override PartName="/ppt/slides/slide41.xml" ContentType="application/vnd.openxmlformats-officedocument.presentationml.slide+xml"/>
  <Override PartName="/ppt/slides/slide66.xml" ContentType="application/vnd.openxmlformats-officedocument.presentationml.slide+xml"/>
  <Override PartName="/ppt/slides/slide42.xml" ContentType="application/vnd.openxmlformats-officedocument.presentationml.slide+xml"/>
  <Override PartName="/ppt/slides/slide67.xml" ContentType="application/vnd.openxmlformats-officedocument.presentationml.slide+xml"/>
  <Override PartName="/ppt/slides/slide43.xml" ContentType="application/vnd.openxmlformats-officedocument.presentationml.slide+xml"/>
  <Override PartName="/ppt/slides/slide68.xml" ContentType="application/vnd.openxmlformats-officedocument.presentationml.slide+xml"/>
  <Override PartName="/ppt/slides/slide44.xml" ContentType="application/vnd.openxmlformats-officedocument.presentationml.slide+xml"/>
  <Override PartName="/ppt/slides/slide69.xml" ContentType="application/vnd.openxmlformats-officedocument.presentationml.slide+xml"/>
  <Override PartName="/ppt/slides/slide50.xml" ContentType="application/vnd.openxmlformats-officedocument.presentationml.slide+xml"/>
  <Override PartName="/ppt/slides/slide75.xml" ContentType="application/vnd.openxmlformats-officedocument.presentationml.slide+xml"/>
  <Override PartName="/ppt/slides/slide51.xml" ContentType="application/vnd.openxmlformats-officedocument.presentationml.slide+xml"/>
  <Override PartName="/ppt/slides/slide76.xml" ContentType="application/vnd.openxmlformats-officedocument.presentationml.slide+xml"/>
  <Override PartName="/ppt/slides/slide52.xml" ContentType="application/vnd.openxmlformats-officedocument.presentationml.slide+xml"/>
  <Override PartName="/ppt/slides/slide77.xml" ContentType="application/vnd.openxmlformats-officedocument.presentationml.slide+xml"/>
  <Override PartName="/ppt/slides/slide53.xml" ContentType="application/vnd.openxmlformats-officedocument.presentationml.slide+xml"/>
  <Override PartName="/ppt/slides/slide78.xml" ContentType="application/vnd.openxmlformats-officedocument.presentationml.slide+xml"/>
  <Override PartName="/ppt/slides/slide54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officedocument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  <p:sldMasterId id="2147483726" r:id="rId8"/>
    <p:sldMasterId id="2147483739" r:id="rId9"/>
    <p:sldMasterId id="2147483752" r:id="rId10"/>
    <p:sldMasterId id="2147483765" r:id="rId11"/>
    <p:sldMasterId id="2147483778" r:id="rId12"/>
  </p:sldMasterIdLst>
  <p:sldIdLst>
    <p:sldId id="256" r:id="rId13"/>
    <p:sldId id="257" r:id="rId14"/>
    <p:sldId id="258" r:id="rId15"/>
    <p:sldId id="259" r:id="rId16"/>
    <p:sldId id="260" r:id="rId17"/>
    <p:sldId id="261" r:id="rId18"/>
    <p:sldId id="262" r:id="rId19"/>
    <p:sldId id="263" r:id="rId20"/>
    <p:sldId id="264" r:id="rId21"/>
    <p:sldId id="265" r:id="rId22"/>
    <p:sldId id="266" r:id="rId23"/>
    <p:sldId id="267" r:id="rId24"/>
    <p:sldId id="268" r:id="rId25"/>
    <p:sldId id="269" r:id="rId26"/>
    <p:sldId id="270" r:id="rId27"/>
    <p:sldId id="271" r:id="rId28"/>
    <p:sldId id="272" r:id="rId29"/>
    <p:sldId id="273" r:id="rId30"/>
    <p:sldId id="274" r:id="rId31"/>
    <p:sldId id="275" r:id="rId32"/>
    <p:sldId id="276" r:id="rId33"/>
    <p:sldId id="277" r:id="rId34"/>
    <p:sldId id="278" r:id="rId35"/>
    <p:sldId id="279" r:id="rId36"/>
    <p:sldId id="280" r:id="rId37"/>
    <p:sldId id="281" r:id="rId38"/>
    <p:sldId id="282" r:id="rId39"/>
    <p:sldId id="283" r:id="rId40"/>
    <p:sldId id="284" r:id="rId41"/>
    <p:sldId id="285" r:id="rId42"/>
    <p:sldId id="286" r:id="rId43"/>
    <p:sldId id="287" r:id="rId44"/>
    <p:sldId id="288" r:id="rId45"/>
    <p:sldId id="289" r:id="rId46"/>
    <p:sldId id="290" r:id="rId47"/>
    <p:sldId id="291" r:id="rId48"/>
    <p:sldId id="292" r:id="rId49"/>
    <p:sldId id="293" r:id="rId50"/>
    <p:sldId id="294" r:id="rId51"/>
    <p:sldId id="295" r:id="rId52"/>
    <p:sldId id="296" r:id="rId53"/>
    <p:sldId id="297" r:id="rId54"/>
    <p:sldId id="298" r:id="rId55"/>
    <p:sldId id="299" r:id="rId56"/>
    <p:sldId id="300" r:id="rId57"/>
    <p:sldId id="301" r:id="rId58"/>
    <p:sldId id="302" r:id="rId59"/>
    <p:sldId id="303" r:id="rId60"/>
    <p:sldId id="304" r:id="rId61"/>
    <p:sldId id="305" r:id="rId62"/>
    <p:sldId id="306" r:id="rId63"/>
    <p:sldId id="307" r:id="rId64"/>
    <p:sldId id="308" r:id="rId65"/>
    <p:sldId id="309" r:id="rId66"/>
    <p:sldId id="310" r:id="rId67"/>
    <p:sldId id="311" r:id="rId68"/>
    <p:sldId id="312" r:id="rId69"/>
    <p:sldId id="313" r:id="rId70"/>
    <p:sldId id="314" r:id="rId71"/>
    <p:sldId id="315" r:id="rId72"/>
    <p:sldId id="316" r:id="rId73"/>
    <p:sldId id="317" r:id="rId74"/>
    <p:sldId id="318" r:id="rId75"/>
    <p:sldId id="319" r:id="rId76"/>
    <p:sldId id="320" r:id="rId77"/>
    <p:sldId id="321" r:id="rId78"/>
    <p:sldId id="322" r:id="rId79"/>
    <p:sldId id="323" r:id="rId80"/>
    <p:sldId id="324" r:id="rId81"/>
    <p:sldId id="325" r:id="rId82"/>
    <p:sldId id="326" r:id="rId83"/>
    <p:sldId id="327" r:id="rId84"/>
    <p:sldId id="328" r:id="rId85"/>
    <p:sldId id="329" r:id="rId86"/>
    <p:sldId id="330" r:id="rId87"/>
    <p:sldId id="331" r:id="rId88"/>
    <p:sldId id="332" r:id="rId89"/>
    <p:sldId id="333" r:id="rId90"/>
    <p:sldId id="334" r:id="rId91"/>
    <p:sldId id="335" r:id="rId92"/>
    <p:sldId id="336" r:id="rId93"/>
    <p:sldId id="337" r:id="rId94"/>
    <p:sldId id="338" r:id="rId95"/>
    <p:sldId id="339" r:id="rId96"/>
    <p:sldId id="340" r:id="rId97"/>
    <p:sldId id="341" r:id="rId98"/>
    <p:sldId id="342" r:id="rId99"/>
    <p:sldId id="343" r:id="rId100"/>
    <p:sldId id="344" r:id="rId101"/>
    <p:sldId id="345" r:id="rId102"/>
    <p:sldId id="346" r:id="rId103"/>
    <p:sldId id="347" r:id="rId104"/>
    <p:sldId id="348" r:id="rId105"/>
    <p:sldId id="349" r:id="rId106"/>
    <p:sldId id="350" r:id="rId107"/>
    <p:sldId id="351" r:id="rId108"/>
    <p:sldId id="352" r:id="rId109"/>
    <p:sldId id="353" r:id="rId110"/>
    <p:sldId id="354" r:id="rId111"/>
    <p:sldId id="355" r:id="rId112"/>
    <p:sldId id="356" r:id="rId113"/>
  </p:sldIdLst>
  <p:sldSz cx="6858000" cy="51435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slide" Target="slides/slide1.xml"/><Relationship Id="rId14" Type="http://schemas.openxmlformats.org/officeDocument/2006/relationships/slide" Target="slides/slide2.xml"/><Relationship Id="rId15" Type="http://schemas.openxmlformats.org/officeDocument/2006/relationships/slide" Target="slides/slide3.xml"/><Relationship Id="rId16" Type="http://schemas.openxmlformats.org/officeDocument/2006/relationships/slide" Target="slides/slide4.xml"/><Relationship Id="rId17" Type="http://schemas.openxmlformats.org/officeDocument/2006/relationships/slide" Target="slides/slide5.xml"/><Relationship Id="rId18" Type="http://schemas.openxmlformats.org/officeDocument/2006/relationships/slide" Target="slides/slide6.xml"/><Relationship Id="rId19" Type="http://schemas.openxmlformats.org/officeDocument/2006/relationships/slide" Target="slides/slide7.xml"/><Relationship Id="rId20" Type="http://schemas.openxmlformats.org/officeDocument/2006/relationships/slide" Target="slides/slide8.xml"/><Relationship Id="rId21" Type="http://schemas.openxmlformats.org/officeDocument/2006/relationships/slide" Target="slides/slide9.xml"/><Relationship Id="rId22" Type="http://schemas.openxmlformats.org/officeDocument/2006/relationships/slide" Target="slides/slide10.xml"/><Relationship Id="rId23" Type="http://schemas.openxmlformats.org/officeDocument/2006/relationships/slide" Target="slides/slide11.xml"/><Relationship Id="rId24" Type="http://schemas.openxmlformats.org/officeDocument/2006/relationships/slide" Target="slides/slide12.xml"/><Relationship Id="rId25" Type="http://schemas.openxmlformats.org/officeDocument/2006/relationships/slide" Target="slides/slide13.xml"/><Relationship Id="rId26" Type="http://schemas.openxmlformats.org/officeDocument/2006/relationships/slide" Target="slides/slide14.xml"/><Relationship Id="rId27" Type="http://schemas.openxmlformats.org/officeDocument/2006/relationships/slide" Target="slides/slide15.xml"/><Relationship Id="rId28" Type="http://schemas.openxmlformats.org/officeDocument/2006/relationships/slide" Target="slides/slide16.xml"/><Relationship Id="rId29" Type="http://schemas.openxmlformats.org/officeDocument/2006/relationships/slide" Target="slides/slide17.xml"/><Relationship Id="rId30" Type="http://schemas.openxmlformats.org/officeDocument/2006/relationships/slide" Target="slides/slide18.xml"/><Relationship Id="rId31" Type="http://schemas.openxmlformats.org/officeDocument/2006/relationships/slide" Target="slides/slide19.xml"/><Relationship Id="rId32" Type="http://schemas.openxmlformats.org/officeDocument/2006/relationships/slide" Target="slides/slide20.xml"/><Relationship Id="rId33" Type="http://schemas.openxmlformats.org/officeDocument/2006/relationships/slide" Target="slides/slide21.xml"/><Relationship Id="rId34" Type="http://schemas.openxmlformats.org/officeDocument/2006/relationships/slide" Target="slides/slide22.xml"/><Relationship Id="rId35" Type="http://schemas.openxmlformats.org/officeDocument/2006/relationships/slide" Target="slides/slide23.xml"/><Relationship Id="rId36" Type="http://schemas.openxmlformats.org/officeDocument/2006/relationships/slide" Target="slides/slide24.xml"/><Relationship Id="rId37" Type="http://schemas.openxmlformats.org/officeDocument/2006/relationships/slide" Target="slides/slide25.xml"/><Relationship Id="rId38" Type="http://schemas.openxmlformats.org/officeDocument/2006/relationships/slide" Target="slides/slide26.xml"/><Relationship Id="rId39" Type="http://schemas.openxmlformats.org/officeDocument/2006/relationships/slide" Target="slides/slide27.xml"/><Relationship Id="rId40" Type="http://schemas.openxmlformats.org/officeDocument/2006/relationships/slide" Target="slides/slide28.xml"/><Relationship Id="rId41" Type="http://schemas.openxmlformats.org/officeDocument/2006/relationships/slide" Target="slides/slide29.xml"/><Relationship Id="rId42" Type="http://schemas.openxmlformats.org/officeDocument/2006/relationships/slide" Target="slides/slide30.xml"/><Relationship Id="rId43" Type="http://schemas.openxmlformats.org/officeDocument/2006/relationships/slide" Target="slides/slide31.xml"/><Relationship Id="rId44" Type="http://schemas.openxmlformats.org/officeDocument/2006/relationships/slide" Target="slides/slide32.xml"/><Relationship Id="rId45" Type="http://schemas.openxmlformats.org/officeDocument/2006/relationships/slide" Target="slides/slide33.xml"/><Relationship Id="rId46" Type="http://schemas.openxmlformats.org/officeDocument/2006/relationships/slide" Target="slides/slide34.xml"/><Relationship Id="rId47" Type="http://schemas.openxmlformats.org/officeDocument/2006/relationships/slide" Target="slides/slide35.xml"/><Relationship Id="rId48" Type="http://schemas.openxmlformats.org/officeDocument/2006/relationships/slide" Target="slides/slide36.xml"/><Relationship Id="rId49" Type="http://schemas.openxmlformats.org/officeDocument/2006/relationships/slide" Target="slides/slide37.xml"/><Relationship Id="rId50" Type="http://schemas.openxmlformats.org/officeDocument/2006/relationships/slide" Target="slides/slide38.xml"/><Relationship Id="rId51" Type="http://schemas.openxmlformats.org/officeDocument/2006/relationships/slide" Target="slides/slide39.xml"/><Relationship Id="rId52" Type="http://schemas.openxmlformats.org/officeDocument/2006/relationships/slide" Target="slides/slide40.xml"/><Relationship Id="rId53" Type="http://schemas.openxmlformats.org/officeDocument/2006/relationships/slide" Target="slides/slide41.xml"/><Relationship Id="rId54" Type="http://schemas.openxmlformats.org/officeDocument/2006/relationships/slide" Target="slides/slide42.xml"/><Relationship Id="rId55" Type="http://schemas.openxmlformats.org/officeDocument/2006/relationships/slide" Target="slides/slide43.xml"/><Relationship Id="rId56" Type="http://schemas.openxmlformats.org/officeDocument/2006/relationships/slide" Target="slides/slide44.xml"/><Relationship Id="rId57" Type="http://schemas.openxmlformats.org/officeDocument/2006/relationships/slide" Target="slides/slide45.xml"/><Relationship Id="rId58" Type="http://schemas.openxmlformats.org/officeDocument/2006/relationships/slide" Target="slides/slide46.xml"/><Relationship Id="rId59" Type="http://schemas.openxmlformats.org/officeDocument/2006/relationships/slide" Target="slides/slide47.xml"/><Relationship Id="rId60" Type="http://schemas.openxmlformats.org/officeDocument/2006/relationships/slide" Target="slides/slide48.xml"/><Relationship Id="rId61" Type="http://schemas.openxmlformats.org/officeDocument/2006/relationships/slide" Target="slides/slide49.xml"/><Relationship Id="rId62" Type="http://schemas.openxmlformats.org/officeDocument/2006/relationships/slide" Target="slides/slide50.xml"/><Relationship Id="rId63" Type="http://schemas.openxmlformats.org/officeDocument/2006/relationships/slide" Target="slides/slide51.xml"/><Relationship Id="rId64" Type="http://schemas.openxmlformats.org/officeDocument/2006/relationships/slide" Target="slides/slide52.xml"/><Relationship Id="rId65" Type="http://schemas.openxmlformats.org/officeDocument/2006/relationships/slide" Target="slides/slide53.xml"/><Relationship Id="rId66" Type="http://schemas.openxmlformats.org/officeDocument/2006/relationships/slide" Target="slides/slide54.xml"/><Relationship Id="rId67" Type="http://schemas.openxmlformats.org/officeDocument/2006/relationships/slide" Target="slides/slide55.xml"/><Relationship Id="rId68" Type="http://schemas.openxmlformats.org/officeDocument/2006/relationships/slide" Target="slides/slide56.xml"/><Relationship Id="rId69" Type="http://schemas.openxmlformats.org/officeDocument/2006/relationships/slide" Target="slides/slide57.xml"/><Relationship Id="rId70" Type="http://schemas.openxmlformats.org/officeDocument/2006/relationships/slide" Target="slides/slide58.xml"/><Relationship Id="rId71" Type="http://schemas.openxmlformats.org/officeDocument/2006/relationships/slide" Target="slides/slide59.xml"/><Relationship Id="rId72" Type="http://schemas.openxmlformats.org/officeDocument/2006/relationships/slide" Target="slides/slide60.xml"/><Relationship Id="rId73" Type="http://schemas.openxmlformats.org/officeDocument/2006/relationships/slide" Target="slides/slide61.xml"/><Relationship Id="rId74" Type="http://schemas.openxmlformats.org/officeDocument/2006/relationships/slide" Target="slides/slide62.xml"/><Relationship Id="rId75" Type="http://schemas.openxmlformats.org/officeDocument/2006/relationships/slide" Target="slides/slide63.xml"/><Relationship Id="rId76" Type="http://schemas.openxmlformats.org/officeDocument/2006/relationships/slide" Target="slides/slide64.xml"/><Relationship Id="rId77" Type="http://schemas.openxmlformats.org/officeDocument/2006/relationships/slide" Target="slides/slide65.xml"/><Relationship Id="rId78" Type="http://schemas.openxmlformats.org/officeDocument/2006/relationships/slide" Target="slides/slide66.xml"/><Relationship Id="rId79" Type="http://schemas.openxmlformats.org/officeDocument/2006/relationships/slide" Target="slides/slide67.xml"/><Relationship Id="rId80" Type="http://schemas.openxmlformats.org/officeDocument/2006/relationships/slide" Target="slides/slide68.xml"/><Relationship Id="rId81" Type="http://schemas.openxmlformats.org/officeDocument/2006/relationships/slide" Target="slides/slide69.xml"/><Relationship Id="rId82" Type="http://schemas.openxmlformats.org/officeDocument/2006/relationships/slide" Target="slides/slide70.xml"/><Relationship Id="rId83" Type="http://schemas.openxmlformats.org/officeDocument/2006/relationships/slide" Target="slides/slide71.xml"/><Relationship Id="rId84" Type="http://schemas.openxmlformats.org/officeDocument/2006/relationships/slide" Target="slides/slide72.xml"/><Relationship Id="rId85" Type="http://schemas.openxmlformats.org/officeDocument/2006/relationships/slide" Target="slides/slide73.xml"/><Relationship Id="rId86" Type="http://schemas.openxmlformats.org/officeDocument/2006/relationships/slide" Target="slides/slide74.xml"/><Relationship Id="rId87" Type="http://schemas.openxmlformats.org/officeDocument/2006/relationships/slide" Target="slides/slide75.xml"/><Relationship Id="rId88" Type="http://schemas.openxmlformats.org/officeDocument/2006/relationships/slide" Target="slides/slide76.xml"/><Relationship Id="rId89" Type="http://schemas.openxmlformats.org/officeDocument/2006/relationships/slide" Target="slides/slide77.xml"/><Relationship Id="rId90" Type="http://schemas.openxmlformats.org/officeDocument/2006/relationships/slide" Target="slides/slide78.xml"/><Relationship Id="rId91" Type="http://schemas.openxmlformats.org/officeDocument/2006/relationships/slide" Target="slides/slide79.xml"/><Relationship Id="rId92" Type="http://schemas.openxmlformats.org/officeDocument/2006/relationships/slide" Target="slides/slide80.xml"/><Relationship Id="rId93" Type="http://schemas.openxmlformats.org/officeDocument/2006/relationships/slide" Target="slides/slide81.xml"/><Relationship Id="rId94" Type="http://schemas.openxmlformats.org/officeDocument/2006/relationships/slide" Target="slides/slide82.xml"/><Relationship Id="rId95" Type="http://schemas.openxmlformats.org/officeDocument/2006/relationships/slide" Target="slides/slide83.xml"/><Relationship Id="rId96" Type="http://schemas.openxmlformats.org/officeDocument/2006/relationships/slide" Target="slides/slide84.xml"/><Relationship Id="rId97" Type="http://schemas.openxmlformats.org/officeDocument/2006/relationships/slide" Target="slides/slide85.xml"/><Relationship Id="rId98" Type="http://schemas.openxmlformats.org/officeDocument/2006/relationships/slide" Target="slides/slide86.xml"/><Relationship Id="rId99" Type="http://schemas.openxmlformats.org/officeDocument/2006/relationships/slide" Target="slides/slide87.xml"/><Relationship Id="rId100" Type="http://schemas.openxmlformats.org/officeDocument/2006/relationships/slide" Target="slides/slide88.xml"/><Relationship Id="rId101" Type="http://schemas.openxmlformats.org/officeDocument/2006/relationships/slide" Target="slides/slide89.xml"/><Relationship Id="rId102" Type="http://schemas.openxmlformats.org/officeDocument/2006/relationships/slide" Target="slides/slide90.xml"/><Relationship Id="rId103" Type="http://schemas.openxmlformats.org/officeDocument/2006/relationships/slide" Target="slides/slide91.xml"/><Relationship Id="rId104" Type="http://schemas.openxmlformats.org/officeDocument/2006/relationships/slide" Target="slides/slide92.xml"/><Relationship Id="rId105" Type="http://schemas.openxmlformats.org/officeDocument/2006/relationships/slide" Target="slides/slide93.xml"/><Relationship Id="rId106" Type="http://schemas.openxmlformats.org/officeDocument/2006/relationships/slide" Target="slides/slide94.xml"/><Relationship Id="rId107" Type="http://schemas.openxmlformats.org/officeDocument/2006/relationships/slide" Target="slides/slide95.xml"/><Relationship Id="rId108" Type="http://schemas.openxmlformats.org/officeDocument/2006/relationships/slide" Target="slides/slide96.xml"/><Relationship Id="rId109" Type="http://schemas.openxmlformats.org/officeDocument/2006/relationships/slide" Target="slides/slide97.xml"/><Relationship Id="rId110" Type="http://schemas.openxmlformats.org/officeDocument/2006/relationships/slide" Target="slides/slide98.xml"/><Relationship Id="rId111" Type="http://schemas.openxmlformats.org/officeDocument/2006/relationships/slide" Target="slides/slide99.xml"/><Relationship Id="rId112" Type="http://schemas.openxmlformats.org/officeDocument/2006/relationships/slide" Target="slides/slide100.xml"/><Relationship Id="rId113" Type="http://schemas.openxmlformats.org/officeDocument/2006/relationships/slide" Target="slides/slide101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9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9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PlaceHolder 1"/>
          <p:cNvSpPr>
            <a:spLocks noGrp="1"/>
          </p:cNvSpPr>
          <p:nvPr>
            <p:ph type="title"/>
          </p:nvPr>
        </p:nvSpPr>
        <p:spPr>
          <a:xfrm>
            <a:off x="538560" y="739440"/>
            <a:ext cx="5070600" cy="857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9" name="PlaceHolder 2"/>
          <p:cNvSpPr>
            <a:spLocks noGrp="1"/>
          </p:cNvSpPr>
          <p:nvPr>
            <p:ph type="body"/>
          </p:nvPr>
        </p:nvSpPr>
        <p:spPr>
          <a:xfrm>
            <a:off x="538560" y="1733400"/>
            <a:ext cx="5070600" cy="1421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0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0" name="PlaceHolder 3"/>
          <p:cNvSpPr>
            <a:spLocks noGrp="1"/>
          </p:cNvSpPr>
          <p:nvPr>
            <p:ph type="body"/>
          </p:nvPr>
        </p:nvSpPr>
        <p:spPr>
          <a:xfrm>
            <a:off x="538560" y="3290040"/>
            <a:ext cx="5070600" cy="1421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0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8" name="PlaceHolder 1"/>
          <p:cNvSpPr>
            <a:spLocks noGrp="1"/>
          </p:cNvSpPr>
          <p:nvPr>
            <p:ph type="title"/>
          </p:nvPr>
        </p:nvSpPr>
        <p:spPr>
          <a:xfrm>
            <a:off x="538560" y="739440"/>
            <a:ext cx="5070600" cy="857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99" name="PlaceHolder 2"/>
          <p:cNvSpPr>
            <a:spLocks noGrp="1"/>
          </p:cNvSpPr>
          <p:nvPr>
            <p:ph type="body"/>
          </p:nvPr>
        </p:nvSpPr>
        <p:spPr>
          <a:xfrm>
            <a:off x="538560" y="1733400"/>
            <a:ext cx="2474280" cy="2980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0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00" name="PlaceHolder 3"/>
          <p:cNvSpPr>
            <a:spLocks noGrp="1"/>
          </p:cNvSpPr>
          <p:nvPr>
            <p:ph type="body"/>
          </p:nvPr>
        </p:nvSpPr>
        <p:spPr>
          <a:xfrm>
            <a:off x="3137040" y="1733400"/>
            <a:ext cx="2474280" cy="2980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0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1" name="PlaceHolder 1"/>
          <p:cNvSpPr>
            <a:spLocks noGrp="1"/>
          </p:cNvSpPr>
          <p:nvPr>
            <p:ph type="title"/>
          </p:nvPr>
        </p:nvSpPr>
        <p:spPr>
          <a:xfrm>
            <a:off x="538560" y="739440"/>
            <a:ext cx="5070600" cy="857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2" name="PlaceHolder 1"/>
          <p:cNvSpPr>
            <a:spLocks noGrp="1"/>
          </p:cNvSpPr>
          <p:nvPr>
            <p:ph type="subTitle"/>
          </p:nvPr>
        </p:nvSpPr>
        <p:spPr>
          <a:xfrm>
            <a:off x="538560" y="739440"/>
            <a:ext cx="5070600" cy="39747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0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PlaceHolder 1"/>
          <p:cNvSpPr>
            <a:spLocks noGrp="1"/>
          </p:cNvSpPr>
          <p:nvPr>
            <p:ph type="title"/>
          </p:nvPr>
        </p:nvSpPr>
        <p:spPr>
          <a:xfrm>
            <a:off x="538560" y="739440"/>
            <a:ext cx="5070600" cy="857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04" name="PlaceHolder 2"/>
          <p:cNvSpPr>
            <a:spLocks noGrp="1"/>
          </p:cNvSpPr>
          <p:nvPr>
            <p:ph type="body"/>
          </p:nvPr>
        </p:nvSpPr>
        <p:spPr>
          <a:xfrm>
            <a:off x="538560" y="1733400"/>
            <a:ext cx="2474280" cy="1421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0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05" name="PlaceHolder 3"/>
          <p:cNvSpPr>
            <a:spLocks noGrp="1"/>
          </p:cNvSpPr>
          <p:nvPr>
            <p:ph type="body"/>
          </p:nvPr>
        </p:nvSpPr>
        <p:spPr>
          <a:xfrm>
            <a:off x="3137040" y="1733400"/>
            <a:ext cx="2474280" cy="2980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0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06" name="PlaceHolder 4"/>
          <p:cNvSpPr>
            <a:spLocks noGrp="1"/>
          </p:cNvSpPr>
          <p:nvPr>
            <p:ph type="body"/>
          </p:nvPr>
        </p:nvSpPr>
        <p:spPr>
          <a:xfrm>
            <a:off x="538560" y="3290040"/>
            <a:ext cx="2474280" cy="1421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0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7" name="PlaceHolder 1"/>
          <p:cNvSpPr>
            <a:spLocks noGrp="1"/>
          </p:cNvSpPr>
          <p:nvPr>
            <p:ph type="title"/>
          </p:nvPr>
        </p:nvSpPr>
        <p:spPr>
          <a:xfrm>
            <a:off x="538560" y="739440"/>
            <a:ext cx="5070600" cy="857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08" name="PlaceHolder 2"/>
          <p:cNvSpPr>
            <a:spLocks noGrp="1"/>
          </p:cNvSpPr>
          <p:nvPr>
            <p:ph type="body"/>
          </p:nvPr>
        </p:nvSpPr>
        <p:spPr>
          <a:xfrm>
            <a:off x="538560" y="1733400"/>
            <a:ext cx="2474280" cy="2980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0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09" name="PlaceHolder 3"/>
          <p:cNvSpPr>
            <a:spLocks noGrp="1"/>
          </p:cNvSpPr>
          <p:nvPr>
            <p:ph type="body"/>
          </p:nvPr>
        </p:nvSpPr>
        <p:spPr>
          <a:xfrm>
            <a:off x="3137040" y="1733400"/>
            <a:ext cx="2474280" cy="1421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0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10" name="PlaceHolder 4"/>
          <p:cNvSpPr>
            <a:spLocks noGrp="1"/>
          </p:cNvSpPr>
          <p:nvPr>
            <p:ph type="body"/>
          </p:nvPr>
        </p:nvSpPr>
        <p:spPr>
          <a:xfrm>
            <a:off x="3137040" y="3290040"/>
            <a:ext cx="2474280" cy="1421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0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1" name="PlaceHolder 1"/>
          <p:cNvSpPr>
            <a:spLocks noGrp="1"/>
          </p:cNvSpPr>
          <p:nvPr>
            <p:ph type="title"/>
          </p:nvPr>
        </p:nvSpPr>
        <p:spPr>
          <a:xfrm>
            <a:off x="538560" y="739440"/>
            <a:ext cx="5070600" cy="857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12" name="PlaceHolder 2"/>
          <p:cNvSpPr>
            <a:spLocks noGrp="1"/>
          </p:cNvSpPr>
          <p:nvPr>
            <p:ph type="body"/>
          </p:nvPr>
        </p:nvSpPr>
        <p:spPr>
          <a:xfrm>
            <a:off x="538560" y="1733400"/>
            <a:ext cx="2474280" cy="1421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0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13" name="PlaceHolder 3"/>
          <p:cNvSpPr>
            <a:spLocks noGrp="1"/>
          </p:cNvSpPr>
          <p:nvPr>
            <p:ph type="body"/>
          </p:nvPr>
        </p:nvSpPr>
        <p:spPr>
          <a:xfrm>
            <a:off x="3137040" y="1733400"/>
            <a:ext cx="2474280" cy="1421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0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14" name="PlaceHolder 4"/>
          <p:cNvSpPr>
            <a:spLocks noGrp="1"/>
          </p:cNvSpPr>
          <p:nvPr>
            <p:ph type="body"/>
          </p:nvPr>
        </p:nvSpPr>
        <p:spPr>
          <a:xfrm>
            <a:off x="538560" y="3290040"/>
            <a:ext cx="5070600" cy="1421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0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PlaceHolder 1"/>
          <p:cNvSpPr>
            <a:spLocks noGrp="1"/>
          </p:cNvSpPr>
          <p:nvPr>
            <p:ph type="title"/>
          </p:nvPr>
        </p:nvSpPr>
        <p:spPr>
          <a:xfrm>
            <a:off x="538560" y="739440"/>
            <a:ext cx="5070600" cy="857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16" name="PlaceHolder 2"/>
          <p:cNvSpPr>
            <a:spLocks noGrp="1"/>
          </p:cNvSpPr>
          <p:nvPr>
            <p:ph type="body"/>
          </p:nvPr>
        </p:nvSpPr>
        <p:spPr>
          <a:xfrm>
            <a:off x="538560" y="1733400"/>
            <a:ext cx="5070600" cy="1421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0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17" name="PlaceHolder 3"/>
          <p:cNvSpPr>
            <a:spLocks noGrp="1"/>
          </p:cNvSpPr>
          <p:nvPr>
            <p:ph type="body"/>
          </p:nvPr>
        </p:nvSpPr>
        <p:spPr>
          <a:xfrm>
            <a:off x="538560" y="3290040"/>
            <a:ext cx="5070600" cy="1421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0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PlaceHolder 1"/>
          <p:cNvSpPr>
            <a:spLocks noGrp="1"/>
          </p:cNvSpPr>
          <p:nvPr>
            <p:ph type="title"/>
          </p:nvPr>
        </p:nvSpPr>
        <p:spPr>
          <a:xfrm>
            <a:off x="538560" y="739440"/>
            <a:ext cx="5070600" cy="857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19" name="PlaceHolder 2"/>
          <p:cNvSpPr>
            <a:spLocks noGrp="1"/>
          </p:cNvSpPr>
          <p:nvPr>
            <p:ph type="body"/>
          </p:nvPr>
        </p:nvSpPr>
        <p:spPr>
          <a:xfrm>
            <a:off x="538560" y="1733400"/>
            <a:ext cx="2474280" cy="1421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0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20" name="PlaceHolder 3"/>
          <p:cNvSpPr>
            <a:spLocks noGrp="1"/>
          </p:cNvSpPr>
          <p:nvPr>
            <p:ph type="body"/>
          </p:nvPr>
        </p:nvSpPr>
        <p:spPr>
          <a:xfrm>
            <a:off x="3137040" y="1733400"/>
            <a:ext cx="2474280" cy="1421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0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21" name="PlaceHolder 4"/>
          <p:cNvSpPr>
            <a:spLocks noGrp="1"/>
          </p:cNvSpPr>
          <p:nvPr>
            <p:ph type="body"/>
          </p:nvPr>
        </p:nvSpPr>
        <p:spPr>
          <a:xfrm>
            <a:off x="538560" y="3290040"/>
            <a:ext cx="2474280" cy="1421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0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22" name="PlaceHolder 5"/>
          <p:cNvSpPr>
            <a:spLocks noGrp="1"/>
          </p:cNvSpPr>
          <p:nvPr>
            <p:ph type="body"/>
          </p:nvPr>
        </p:nvSpPr>
        <p:spPr>
          <a:xfrm>
            <a:off x="3137040" y="3290040"/>
            <a:ext cx="2474280" cy="1421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0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3" name="PlaceHolder 1"/>
          <p:cNvSpPr>
            <a:spLocks noGrp="1"/>
          </p:cNvSpPr>
          <p:nvPr>
            <p:ph type="title"/>
          </p:nvPr>
        </p:nvSpPr>
        <p:spPr>
          <a:xfrm>
            <a:off x="538560" y="739440"/>
            <a:ext cx="5070600" cy="857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24" name="PlaceHolder 2"/>
          <p:cNvSpPr>
            <a:spLocks noGrp="1"/>
          </p:cNvSpPr>
          <p:nvPr>
            <p:ph type="body"/>
          </p:nvPr>
        </p:nvSpPr>
        <p:spPr>
          <a:xfrm>
            <a:off x="538560" y="1733400"/>
            <a:ext cx="1632600" cy="1421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0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25" name="PlaceHolder 3"/>
          <p:cNvSpPr>
            <a:spLocks noGrp="1"/>
          </p:cNvSpPr>
          <p:nvPr>
            <p:ph type="body"/>
          </p:nvPr>
        </p:nvSpPr>
        <p:spPr>
          <a:xfrm>
            <a:off x="2253240" y="1733400"/>
            <a:ext cx="1632600" cy="1421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0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26" name="PlaceHolder 4"/>
          <p:cNvSpPr>
            <a:spLocks noGrp="1"/>
          </p:cNvSpPr>
          <p:nvPr>
            <p:ph type="body"/>
          </p:nvPr>
        </p:nvSpPr>
        <p:spPr>
          <a:xfrm>
            <a:off x="3967920" y="1733400"/>
            <a:ext cx="1632600" cy="1421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0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27" name="PlaceHolder 5"/>
          <p:cNvSpPr>
            <a:spLocks noGrp="1"/>
          </p:cNvSpPr>
          <p:nvPr>
            <p:ph type="body"/>
          </p:nvPr>
        </p:nvSpPr>
        <p:spPr>
          <a:xfrm>
            <a:off x="538560" y="3290040"/>
            <a:ext cx="1632600" cy="1421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0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28" name="PlaceHolder 6"/>
          <p:cNvSpPr>
            <a:spLocks noGrp="1"/>
          </p:cNvSpPr>
          <p:nvPr>
            <p:ph type="body"/>
          </p:nvPr>
        </p:nvSpPr>
        <p:spPr>
          <a:xfrm>
            <a:off x="2253240" y="3290040"/>
            <a:ext cx="1632600" cy="1421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0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29" name="PlaceHolder 7"/>
          <p:cNvSpPr>
            <a:spLocks noGrp="1"/>
          </p:cNvSpPr>
          <p:nvPr>
            <p:ph type="body"/>
          </p:nvPr>
        </p:nvSpPr>
        <p:spPr>
          <a:xfrm>
            <a:off x="3967920" y="3290040"/>
            <a:ext cx="1632600" cy="1421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0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PlaceHolder 1"/>
          <p:cNvSpPr>
            <a:spLocks noGrp="1"/>
          </p:cNvSpPr>
          <p:nvPr>
            <p:ph type="title"/>
          </p:nvPr>
        </p:nvSpPr>
        <p:spPr>
          <a:xfrm>
            <a:off x="538560" y="739440"/>
            <a:ext cx="5070600" cy="857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2" name="PlaceHolder 2"/>
          <p:cNvSpPr>
            <a:spLocks noGrp="1"/>
          </p:cNvSpPr>
          <p:nvPr>
            <p:ph type="body"/>
          </p:nvPr>
        </p:nvSpPr>
        <p:spPr>
          <a:xfrm>
            <a:off x="538560" y="1733400"/>
            <a:ext cx="2474280" cy="1421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0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3" name="PlaceHolder 3"/>
          <p:cNvSpPr>
            <a:spLocks noGrp="1"/>
          </p:cNvSpPr>
          <p:nvPr>
            <p:ph type="body"/>
          </p:nvPr>
        </p:nvSpPr>
        <p:spPr>
          <a:xfrm>
            <a:off x="3137040" y="1733400"/>
            <a:ext cx="2474280" cy="1421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0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4" name="PlaceHolder 4"/>
          <p:cNvSpPr>
            <a:spLocks noGrp="1"/>
          </p:cNvSpPr>
          <p:nvPr>
            <p:ph type="body"/>
          </p:nvPr>
        </p:nvSpPr>
        <p:spPr>
          <a:xfrm>
            <a:off x="538560" y="3290040"/>
            <a:ext cx="2474280" cy="1421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0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5" name="PlaceHolder 5"/>
          <p:cNvSpPr>
            <a:spLocks noGrp="1"/>
          </p:cNvSpPr>
          <p:nvPr>
            <p:ph type="body"/>
          </p:nvPr>
        </p:nvSpPr>
        <p:spPr>
          <a:xfrm>
            <a:off x="3137040" y="3290040"/>
            <a:ext cx="2474280" cy="1421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0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7" name="PlaceHolder 1"/>
          <p:cNvSpPr>
            <a:spLocks noGrp="1"/>
          </p:cNvSpPr>
          <p:nvPr>
            <p:ph type="title"/>
          </p:nvPr>
        </p:nvSpPr>
        <p:spPr>
          <a:xfrm>
            <a:off x="538560" y="739440"/>
            <a:ext cx="5070600" cy="857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58" name="PlaceHolder 2"/>
          <p:cNvSpPr>
            <a:spLocks noGrp="1"/>
          </p:cNvSpPr>
          <p:nvPr>
            <p:ph type="subTitle"/>
          </p:nvPr>
        </p:nvSpPr>
        <p:spPr>
          <a:xfrm>
            <a:off x="538560" y="1733400"/>
            <a:ext cx="5070600" cy="2980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9" name="PlaceHolder 1"/>
          <p:cNvSpPr>
            <a:spLocks noGrp="1"/>
          </p:cNvSpPr>
          <p:nvPr>
            <p:ph type="title"/>
          </p:nvPr>
        </p:nvSpPr>
        <p:spPr>
          <a:xfrm>
            <a:off x="538560" y="739440"/>
            <a:ext cx="5070600" cy="857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60" name="PlaceHolder 2"/>
          <p:cNvSpPr>
            <a:spLocks noGrp="1"/>
          </p:cNvSpPr>
          <p:nvPr>
            <p:ph type="body"/>
          </p:nvPr>
        </p:nvSpPr>
        <p:spPr>
          <a:xfrm>
            <a:off x="538560" y="1733400"/>
            <a:ext cx="5070600" cy="2980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0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1" name="PlaceHolder 1"/>
          <p:cNvSpPr>
            <a:spLocks noGrp="1"/>
          </p:cNvSpPr>
          <p:nvPr>
            <p:ph type="title"/>
          </p:nvPr>
        </p:nvSpPr>
        <p:spPr>
          <a:xfrm>
            <a:off x="538560" y="739440"/>
            <a:ext cx="5070600" cy="857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62" name="PlaceHolder 2"/>
          <p:cNvSpPr>
            <a:spLocks noGrp="1"/>
          </p:cNvSpPr>
          <p:nvPr>
            <p:ph type="body"/>
          </p:nvPr>
        </p:nvSpPr>
        <p:spPr>
          <a:xfrm>
            <a:off x="538560" y="1733400"/>
            <a:ext cx="2474280" cy="2980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0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63" name="PlaceHolder 3"/>
          <p:cNvSpPr>
            <a:spLocks noGrp="1"/>
          </p:cNvSpPr>
          <p:nvPr>
            <p:ph type="body"/>
          </p:nvPr>
        </p:nvSpPr>
        <p:spPr>
          <a:xfrm>
            <a:off x="3137040" y="1733400"/>
            <a:ext cx="2474280" cy="2980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0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4" name="PlaceHolder 1"/>
          <p:cNvSpPr>
            <a:spLocks noGrp="1"/>
          </p:cNvSpPr>
          <p:nvPr>
            <p:ph type="title"/>
          </p:nvPr>
        </p:nvSpPr>
        <p:spPr>
          <a:xfrm>
            <a:off x="538560" y="739440"/>
            <a:ext cx="5070600" cy="857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5" name="PlaceHolder 1"/>
          <p:cNvSpPr>
            <a:spLocks noGrp="1"/>
          </p:cNvSpPr>
          <p:nvPr>
            <p:ph type="subTitle"/>
          </p:nvPr>
        </p:nvSpPr>
        <p:spPr>
          <a:xfrm>
            <a:off x="538560" y="739440"/>
            <a:ext cx="5070600" cy="39747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6" name="PlaceHolder 1"/>
          <p:cNvSpPr>
            <a:spLocks noGrp="1"/>
          </p:cNvSpPr>
          <p:nvPr>
            <p:ph type="title"/>
          </p:nvPr>
        </p:nvSpPr>
        <p:spPr>
          <a:xfrm>
            <a:off x="538560" y="739440"/>
            <a:ext cx="5070600" cy="857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67" name="PlaceHolder 2"/>
          <p:cNvSpPr>
            <a:spLocks noGrp="1"/>
          </p:cNvSpPr>
          <p:nvPr>
            <p:ph type="body"/>
          </p:nvPr>
        </p:nvSpPr>
        <p:spPr>
          <a:xfrm>
            <a:off x="538560" y="1733400"/>
            <a:ext cx="2474280" cy="1421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0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68" name="PlaceHolder 3"/>
          <p:cNvSpPr>
            <a:spLocks noGrp="1"/>
          </p:cNvSpPr>
          <p:nvPr>
            <p:ph type="body"/>
          </p:nvPr>
        </p:nvSpPr>
        <p:spPr>
          <a:xfrm>
            <a:off x="3137040" y="1733400"/>
            <a:ext cx="2474280" cy="2980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0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69" name="PlaceHolder 4"/>
          <p:cNvSpPr>
            <a:spLocks noGrp="1"/>
          </p:cNvSpPr>
          <p:nvPr>
            <p:ph type="body"/>
          </p:nvPr>
        </p:nvSpPr>
        <p:spPr>
          <a:xfrm>
            <a:off x="538560" y="3290040"/>
            <a:ext cx="2474280" cy="1421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0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0" name="PlaceHolder 1"/>
          <p:cNvSpPr>
            <a:spLocks noGrp="1"/>
          </p:cNvSpPr>
          <p:nvPr>
            <p:ph type="title"/>
          </p:nvPr>
        </p:nvSpPr>
        <p:spPr>
          <a:xfrm>
            <a:off x="538560" y="739440"/>
            <a:ext cx="5070600" cy="857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71" name="PlaceHolder 2"/>
          <p:cNvSpPr>
            <a:spLocks noGrp="1"/>
          </p:cNvSpPr>
          <p:nvPr>
            <p:ph type="body"/>
          </p:nvPr>
        </p:nvSpPr>
        <p:spPr>
          <a:xfrm>
            <a:off x="538560" y="1733400"/>
            <a:ext cx="2474280" cy="2980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0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72" name="PlaceHolder 3"/>
          <p:cNvSpPr>
            <a:spLocks noGrp="1"/>
          </p:cNvSpPr>
          <p:nvPr>
            <p:ph type="body"/>
          </p:nvPr>
        </p:nvSpPr>
        <p:spPr>
          <a:xfrm>
            <a:off x="3137040" y="1733400"/>
            <a:ext cx="2474280" cy="1421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0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73" name="PlaceHolder 4"/>
          <p:cNvSpPr>
            <a:spLocks noGrp="1"/>
          </p:cNvSpPr>
          <p:nvPr>
            <p:ph type="body"/>
          </p:nvPr>
        </p:nvSpPr>
        <p:spPr>
          <a:xfrm>
            <a:off x="3137040" y="3290040"/>
            <a:ext cx="2474280" cy="1421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0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4" name="PlaceHolder 1"/>
          <p:cNvSpPr>
            <a:spLocks noGrp="1"/>
          </p:cNvSpPr>
          <p:nvPr>
            <p:ph type="title"/>
          </p:nvPr>
        </p:nvSpPr>
        <p:spPr>
          <a:xfrm>
            <a:off x="538560" y="739440"/>
            <a:ext cx="5070600" cy="857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75" name="PlaceHolder 2"/>
          <p:cNvSpPr>
            <a:spLocks noGrp="1"/>
          </p:cNvSpPr>
          <p:nvPr>
            <p:ph type="body"/>
          </p:nvPr>
        </p:nvSpPr>
        <p:spPr>
          <a:xfrm>
            <a:off x="538560" y="1733400"/>
            <a:ext cx="2474280" cy="1421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0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76" name="PlaceHolder 3"/>
          <p:cNvSpPr>
            <a:spLocks noGrp="1"/>
          </p:cNvSpPr>
          <p:nvPr>
            <p:ph type="body"/>
          </p:nvPr>
        </p:nvSpPr>
        <p:spPr>
          <a:xfrm>
            <a:off x="3137040" y="1733400"/>
            <a:ext cx="2474280" cy="1421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0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77" name="PlaceHolder 4"/>
          <p:cNvSpPr>
            <a:spLocks noGrp="1"/>
          </p:cNvSpPr>
          <p:nvPr>
            <p:ph type="body"/>
          </p:nvPr>
        </p:nvSpPr>
        <p:spPr>
          <a:xfrm>
            <a:off x="538560" y="3290040"/>
            <a:ext cx="5070600" cy="1421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0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8" name="PlaceHolder 1"/>
          <p:cNvSpPr>
            <a:spLocks noGrp="1"/>
          </p:cNvSpPr>
          <p:nvPr>
            <p:ph type="title"/>
          </p:nvPr>
        </p:nvSpPr>
        <p:spPr>
          <a:xfrm>
            <a:off x="538560" y="739440"/>
            <a:ext cx="5070600" cy="857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79" name="PlaceHolder 2"/>
          <p:cNvSpPr>
            <a:spLocks noGrp="1"/>
          </p:cNvSpPr>
          <p:nvPr>
            <p:ph type="body"/>
          </p:nvPr>
        </p:nvSpPr>
        <p:spPr>
          <a:xfrm>
            <a:off x="538560" y="1733400"/>
            <a:ext cx="5070600" cy="1421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0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80" name="PlaceHolder 3"/>
          <p:cNvSpPr>
            <a:spLocks noGrp="1"/>
          </p:cNvSpPr>
          <p:nvPr>
            <p:ph type="body"/>
          </p:nvPr>
        </p:nvSpPr>
        <p:spPr>
          <a:xfrm>
            <a:off x="538560" y="3290040"/>
            <a:ext cx="5070600" cy="1421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0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1" name="PlaceHolder 1"/>
          <p:cNvSpPr>
            <a:spLocks noGrp="1"/>
          </p:cNvSpPr>
          <p:nvPr>
            <p:ph type="title"/>
          </p:nvPr>
        </p:nvSpPr>
        <p:spPr>
          <a:xfrm>
            <a:off x="538560" y="739440"/>
            <a:ext cx="5070600" cy="857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82" name="PlaceHolder 2"/>
          <p:cNvSpPr>
            <a:spLocks noGrp="1"/>
          </p:cNvSpPr>
          <p:nvPr>
            <p:ph type="body"/>
          </p:nvPr>
        </p:nvSpPr>
        <p:spPr>
          <a:xfrm>
            <a:off x="538560" y="1733400"/>
            <a:ext cx="2474280" cy="1421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0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83" name="PlaceHolder 3"/>
          <p:cNvSpPr>
            <a:spLocks noGrp="1"/>
          </p:cNvSpPr>
          <p:nvPr>
            <p:ph type="body"/>
          </p:nvPr>
        </p:nvSpPr>
        <p:spPr>
          <a:xfrm>
            <a:off x="3137040" y="1733400"/>
            <a:ext cx="2474280" cy="1421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0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84" name="PlaceHolder 4"/>
          <p:cNvSpPr>
            <a:spLocks noGrp="1"/>
          </p:cNvSpPr>
          <p:nvPr>
            <p:ph type="body"/>
          </p:nvPr>
        </p:nvSpPr>
        <p:spPr>
          <a:xfrm>
            <a:off x="538560" y="3290040"/>
            <a:ext cx="2474280" cy="1421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0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85" name="PlaceHolder 5"/>
          <p:cNvSpPr>
            <a:spLocks noGrp="1"/>
          </p:cNvSpPr>
          <p:nvPr>
            <p:ph type="body"/>
          </p:nvPr>
        </p:nvSpPr>
        <p:spPr>
          <a:xfrm>
            <a:off x="3137040" y="3290040"/>
            <a:ext cx="2474280" cy="1421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0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PlaceHolder 1"/>
          <p:cNvSpPr>
            <a:spLocks noGrp="1"/>
          </p:cNvSpPr>
          <p:nvPr>
            <p:ph type="title"/>
          </p:nvPr>
        </p:nvSpPr>
        <p:spPr>
          <a:xfrm>
            <a:off x="538560" y="739440"/>
            <a:ext cx="5070600" cy="857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7" name="PlaceHolder 2"/>
          <p:cNvSpPr>
            <a:spLocks noGrp="1"/>
          </p:cNvSpPr>
          <p:nvPr>
            <p:ph type="body"/>
          </p:nvPr>
        </p:nvSpPr>
        <p:spPr>
          <a:xfrm>
            <a:off x="538560" y="1733400"/>
            <a:ext cx="1632600" cy="1421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0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8" name="PlaceHolder 3"/>
          <p:cNvSpPr>
            <a:spLocks noGrp="1"/>
          </p:cNvSpPr>
          <p:nvPr>
            <p:ph type="body"/>
          </p:nvPr>
        </p:nvSpPr>
        <p:spPr>
          <a:xfrm>
            <a:off x="2253240" y="1733400"/>
            <a:ext cx="1632600" cy="1421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0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9" name="PlaceHolder 4"/>
          <p:cNvSpPr>
            <a:spLocks noGrp="1"/>
          </p:cNvSpPr>
          <p:nvPr>
            <p:ph type="body"/>
          </p:nvPr>
        </p:nvSpPr>
        <p:spPr>
          <a:xfrm>
            <a:off x="3967920" y="1733400"/>
            <a:ext cx="1632600" cy="1421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0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0" name="PlaceHolder 5"/>
          <p:cNvSpPr>
            <a:spLocks noGrp="1"/>
          </p:cNvSpPr>
          <p:nvPr>
            <p:ph type="body"/>
          </p:nvPr>
        </p:nvSpPr>
        <p:spPr>
          <a:xfrm>
            <a:off x="538560" y="3290040"/>
            <a:ext cx="1632600" cy="1421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0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1" name="PlaceHolder 6"/>
          <p:cNvSpPr>
            <a:spLocks noGrp="1"/>
          </p:cNvSpPr>
          <p:nvPr>
            <p:ph type="body"/>
          </p:nvPr>
        </p:nvSpPr>
        <p:spPr>
          <a:xfrm>
            <a:off x="2253240" y="3290040"/>
            <a:ext cx="1632600" cy="1421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0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2" name="PlaceHolder 7"/>
          <p:cNvSpPr>
            <a:spLocks noGrp="1"/>
          </p:cNvSpPr>
          <p:nvPr>
            <p:ph type="body"/>
          </p:nvPr>
        </p:nvSpPr>
        <p:spPr>
          <a:xfrm>
            <a:off x="3967920" y="3290040"/>
            <a:ext cx="1632600" cy="1421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0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6" name="PlaceHolder 1"/>
          <p:cNvSpPr>
            <a:spLocks noGrp="1"/>
          </p:cNvSpPr>
          <p:nvPr>
            <p:ph type="title"/>
          </p:nvPr>
        </p:nvSpPr>
        <p:spPr>
          <a:xfrm>
            <a:off x="538560" y="739440"/>
            <a:ext cx="5070600" cy="857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87" name="PlaceHolder 2"/>
          <p:cNvSpPr>
            <a:spLocks noGrp="1"/>
          </p:cNvSpPr>
          <p:nvPr>
            <p:ph type="body"/>
          </p:nvPr>
        </p:nvSpPr>
        <p:spPr>
          <a:xfrm>
            <a:off x="538560" y="1733400"/>
            <a:ext cx="1632600" cy="1421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0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88" name="PlaceHolder 3"/>
          <p:cNvSpPr>
            <a:spLocks noGrp="1"/>
          </p:cNvSpPr>
          <p:nvPr>
            <p:ph type="body"/>
          </p:nvPr>
        </p:nvSpPr>
        <p:spPr>
          <a:xfrm>
            <a:off x="2253240" y="1733400"/>
            <a:ext cx="1632600" cy="1421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0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89" name="PlaceHolder 4"/>
          <p:cNvSpPr>
            <a:spLocks noGrp="1"/>
          </p:cNvSpPr>
          <p:nvPr>
            <p:ph type="body"/>
          </p:nvPr>
        </p:nvSpPr>
        <p:spPr>
          <a:xfrm>
            <a:off x="3967920" y="1733400"/>
            <a:ext cx="1632600" cy="1421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0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90" name="PlaceHolder 5"/>
          <p:cNvSpPr>
            <a:spLocks noGrp="1"/>
          </p:cNvSpPr>
          <p:nvPr>
            <p:ph type="body"/>
          </p:nvPr>
        </p:nvSpPr>
        <p:spPr>
          <a:xfrm>
            <a:off x="538560" y="3290040"/>
            <a:ext cx="1632600" cy="1421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0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91" name="PlaceHolder 6"/>
          <p:cNvSpPr>
            <a:spLocks noGrp="1"/>
          </p:cNvSpPr>
          <p:nvPr>
            <p:ph type="body"/>
          </p:nvPr>
        </p:nvSpPr>
        <p:spPr>
          <a:xfrm>
            <a:off x="2253240" y="3290040"/>
            <a:ext cx="1632600" cy="1421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0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92" name="PlaceHolder 7"/>
          <p:cNvSpPr>
            <a:spLocks noGrp="1"/>
          </p:cNvSpPr>
          <p:nvPr>
            <p:ph type="body"/>
          </p:nvPr>
        </p:nvSpPr>
        <p:spPr>
          <a:xfrm>
            <a:off x="3967920" y="3290040"/>
            <a:ext cx="1632600" cy="1421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0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0" name="PlaceHolder 1"/>
          <p:cNvSpPr>
            <a:spLocks noGrp="1"/>
          </p:cNvSpPr>
          <p:nvPr>
            <p:ph type="title"/>
          </p:nvPr>
        </p:nvSpPr>
        <p:spPr>
          <a:xfrm>
            <a:off x="538560" y="739440"/>
            <a:ext cx="5070600" cy="857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71" name="PlaceHolder 2"/>
          <p:cNvSpPr>
            <a:spLocks noGrp="1"/>
          </p:cNvSpPr>
          <p:nvPr>
            <p:ph type="subTitle"/>
          </p:nvPr>
        </p:nvSpPr>
        <p:spPr>
          <a:xfrm>
            <a:off x="538560" y="1733400"/>
            <a:ext cx="5070600" cy="2980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2" name="PlaceHolder 1"/>
          <p:cNvSpPr>
            <a:spLocks noGrp="1"/>
          </p:cNvSpPr>
          <p:nvPr>
            <p:ph type="title"/>
          </p:nvPr>
        </p:nvSpPr>
        <p:spPr>
          <a:xfrm>
            <a:off x="538560" y="739440"/>
            <a:ext cx="5070600" cy="857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73" name="PlaceHolder 2"/>
          <p:cNvSpPr>
            <a:spLocks noGrp="1"/>
          </p:cNvSpPr>
          <p:nvPr>
            <p:ph type="body"/>
          </p:nvPr>
        </p:nvSpPr>
        <p:spPr>
          <a:xfrm>
            <a:off x="538560" y="1733400"/>
            <a:ext cx="5070600" cy="2980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0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4" name="PlaceHolder 1"/>
          <p:cNvSpPr>
            <a:spLocks noGrp="1"/>
          </p:cNvSpPr>
          <p:nvPr>
            <p:ph type="title"/>
          </p:nvPr>
        </p:nvSpPr>
        <p:spPr>
          <a:xfrm>
            <a:off x="538560" y="739440"/>
            <a:ext cx="5070600" cy="857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75" name="PlaceHolder 2"/>
          <p:cNvSpPr>
            <a:spLocks noGrp="1"/>
          </p:cNvSpPr>
          <p:nvPr>
            <p:ph type="body"/>
          </p:nvPr>
        </p:nvSpPr>
        <p:spPr>
          <a:xfrm>
            <a:off x="538560" y="1733400"/>
            <a:ext cx="2474280" cy="2980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0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76" name="PlaceHolder 3"/>
          <p:cNvSpPr>
            <a:spLocks noGrp="1"/>
          </p:cNvSpPr>
          <p:nvPr>
            <p:ph type="body"/>
          </p:nvPr>
        </p:nvSpPr>
        <p:spPr>
          <a:xfrm>
            <a:off x="3137040" y="1733400"/>
            <a:ext cx="2474280" cy="2980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0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7" name="PlaceHolder 1"/>
          <p:cNvSpPr>
            <a:spLocks noGrp="1"/>
          </p:cNvSpPr>
          <p:nvPr>
            <p:ph type="title"/>
          </p:nvPr>
        </p:nvSpPr>
        <p:spPr>
          <a:xfrm>
            <a:off x="538560" y="739440"/>
            <a:ext cx="5070600" cy="857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8" name="PlaceHolder 1"/>
          <p:cNvSpPr>
            <a:spLocks noGrp="1"/>
          </p:cNvSpPr>
          <p:nvPr>
            <p:ph type="subTitle"/>
          </p:nvPr>
        </p:nvSpPr>
        <p:spPr>
          <a:xfrm>
            <a:off x="538560" y="739440"/>
            <a:ext cx="5070600" cy="39747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9" name="PlaceHolder 1"/>
          <p:cNvSpPr>
            <a:spLocks noGrp="1"/>
          </p:cNvSpPr>
          <p:nvPr>
            <p:ph type="title"/>
          </p:nvPr>
        </p:nvSpPr>
        <p:spPr>
          <a:xfrm>
            <a:off x="538560" y="739440"/>
            <a:ext cx="5070600" cy="857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80" name="PlaceHolder 2"/>
          <p:cNvSpPr>
            <a:spLocks noGrp="1"/>
          </p:cNvSpPr>
          <p:nvPr>
            <p:ph type="body"/>
          </p:nvPr>
        </p:nvSpPr>
        <p:spPr>
          <a:xfrm>
            <a:off x="538560" y="1733400"/>
            <a:ext cx="2474280" cy="1421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0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81" name="PlaceHolder 3"/>
          <p:cNvSpPr>
            <a:spLocks noGrp="1"/>
          </p:cNvSpPr>
          <p:nvPr>
            <p:ph type="body"/>
          </p:nvPr>
        </p:nvSpPr>
        <p:spPr>
          <a:xfrm>
            <a:off x="3137040" y="1733400"/>
            <a:ext cx="2474280" cy="2980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0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82" name="PlaceHolder 4"/>
          <p:cNvSpPr>
            <a:spLocks noGrp="1"/>
          </p:cNvSpPr>
          <p:nvPr>
            <p:ph type="body"/>
          </p:nvPr>
        </p:nvSpPr>
        <p:spPr>
          <a:xfrm>
            <a:off x="538560" y="3290040"/>
            <a:ext cx="2474280" cy="1421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0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3" name="PlaceHolder 1"/>
          <p:cNvSpPr>
            <a:spLocks noGrp="1"/>
          </p:cNvSpPr>
          <p:nvPr>
            <p:ph type="title"/>
          </p:nvPr>
        </p:nvSpPr>
        <p:spPr>
          <a:xfrm>
            <a:off x="538560" y="739440"/>
            <a:ext cx="5070600" cy="857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84" name="PlaceHolder 2"/>
          <p:cNvSpPr>
            <a:spLocks noGrp="1"/>
          </p:cNvSpPr>
          <p:nvPr>
            <p:ph type="body"/>
          </p:nvPr>
        </p:nvSpPr>
        <p:spPr>
          <a:xfrm>
            <a:off x="538560" y="1733400"/>
            <a:ext cx="2474280" cy="2980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0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85" name="PlaceHolder 3"/>
          <p:cNvSpPr>
            <a:spLocks noGrp="1"/>
          </p:cNvSpPr>
          <p:nvPr>
            <p:ph type="body"/>
          </p:nvPr>
        </p:nvSpPr>
        <p:spPr>
          <a:xfrm>
            <a:off x="3137040" y="1733400"/>
            <a:ext cx="2474280" cy="1421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0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86" name="PlaceHolder 4"/>
          <p:cNvSpPr>
            <a:spLocks noGrp="1"/>
          </p:cNvSpPr>
          <p:nvPr>
            <p:ph type="body"/>
          </p:nvPr>
        </p:nvSpPr>
        <p:spPr>
          <a:xfrm>
            <a:off x="3137040" y="3290040"/>
            <a:ext cx="2474280" cy="1421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0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7" name="PlaceHolder 1"/>
          <p:cNvSpPr>
            <a:spLocks noGrp="1"/>
          </p:cNvSpPr>
          <p:nvPr>
            <p:ph type="title"/>
          </p:nvPr>
        </p:nvSpPr>
        <p:spPr>
          <a:xfrm>
            <a:off x="538560" y="739440"/>
            <a:ext cx="5070600" cy="857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88" name="PlaceHolder 2"/>
          <p:cNvSpPr>
            <a:spLocks noGrp="1"/>
          </p:cNvSpPr>
          <p:nvPr>
            <p:ph type="body"/>
          </p:nvPr>
        </p:nvSpPr>
        <p:spPr>
          <a:xfrm>
            <a:off x="538560" y="1733400"/>
            <a:ext cx="2474280" cy="1421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0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89" name="PlaceHolder 3"/>
          <p:cNvSpPr>
            <a:spLocks noGrp="1"/>
          </p:cNvSpPr>
          <p:nvPr>
            <p:ph type="body"/>
          </p:nvPr>
        </p:nvSpPr>
        <p:spPr>
          <a:xfrm>
            <a:off x="3137040" y="1733400"/>
            <a:ext cx="2474280" cy="1421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0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90" name="PlaceHolder 4"/>
          <p:cNvSpPr>
            <a:spLocks noGrp="1"/>
          </p:cNvSpPr>
          <p:nvPr>
            <p:ph type="body"/>
          </p:nvPr>
        </p:nvSpPr>
        <p:spPr>
          <a:xfrm>
            <a:off x="538560" y="3290040"/>
            <a:ext cx="5070600" cy="1421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0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1" name="PlaceHolder 1"/>
          <p:cNvSpPr>
            <a:spLocks noGrp="1"/>
          </p:cNvSpPr>
          <p:nvPr>
            <p:ph type="title"/>
          </p:nvPr>
        </p:nvSpPr>
        <p:spPr>
          <a:xfrm>
            <a:off x="538560" y="739440"/>
            <a:ext cx="5070600" cy="857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92" name="PlaceHolder 2"/>
          <p:cNvSpPr>
            <a:spLocks noGrp="1"/>
          </p:cNvSpPr>
          <p:nvPr>
            <p:ph type="body"/>
          </p:nvPr>
        </p:nvSpPr>
        <p:spPr>
          <a:xfrm>
            <a:off x="538560" y="1733400"/>
            <a:ext cx="5070600" cy="1421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0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93" name="PlaceHolder 3"/>
          <p:cNvSpPr>
            <a:spLocks noGrp="1"/>
          </p:cNvSpPr>
          <p:nvPr>
            <p:ph type="body"/>
          </p:nvPr>
        </p:nvSpPr>
        <p:spPr>
          <a:xfrm>
            <a:off x="538560" y="3290040"/>
            <a:ext cx="5070600" cy="1421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0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4" name="PlaceHolder 1"/>
          <p:cNvSpPr>
            <a:spLocks noGrp="1"/>
          </p:cNvSpPr>
          <p:nvPr>
            <p:ph type="title"/>
          </p:nvPr>
        </p:nvSpPr>
        <p:spPr>
          <a:xfrm>
            <a:off x="538560" y="739440"/>
            <a:ext cx="5070600" cy="857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95" name="PlaceHolder 2"/>
          <p:cNvSpPr>
            <a:spLocks noGrp="1"/>
          </p:cNvSpPr>
          <p:nvPr>
            <p:ph type="body"/>
          </p:nvPr>
        </p:nvSpPr>
        <p:spPr>
          <a:xfrm>
            <a:off x="538560" y="1733400"/>
            <a:ext cx="2474280" cy="1421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0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96" name="PlaceHolder 3"/>
          <p:cNvSpPr>
            <a:spLocks noGrp="1"/>
          </p:cNvSpPr>
          <p:nvPr>
            <p:ph type="body"/>
          </p:nvPr>
        </p:nvSpPr>
        <p:spPr>
          <a:xfrm>
            <a:off x="3137040" y="1733400"/>
            <a:ext cx="2474280" cy="1421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0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97" name="PlaceHolder 4"/>
          <p:cNvSpPr>
            <a:spLocks noGrp="1"/>
          </p:cNvSpPr>
          <p:nvPr>
            <p:ph type="body"/>
          </p:nvPr>
        </p:nvSpPr>
        <p:spPr>
          <a:xfrm>
            <a:off x="538560" y="3290040"/>
            <a:ext cx="2474280" cy="1421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0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98" name="PlaceHolder 5"/>
          <p:cNvSpPr>
            <a:spLocks noGrp="1"/>
          </p:cNvSpPr>
          <p:nvPr>
            <p:ph type="body"/>
          </p:nvPr>
        </p:nvSpPr>
        <p:spPr>
          <a:xfrm>
            <a:off x="3137040" y="3290040"/>
            <a:ext cx="2474280" cy="1421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0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9" name="PlaceHolder 1"/>
          <p:cNvSpPr>
            <a:spLocks noGrp="1"/>
          </p:cNvSpPr>
          <p:nvPr>
            <p:ph type="title"/>
          </p:nvPr>
        </p:nvSpPr>
        <p:spPr>
          <a:xfrm>
            <a:off x="538560" y="739440"/>
            <a:ext cx="5070600" cy="857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00" name="PlaceHolder 2"/>
          <p:cNvSpPr>
            <a:spLocks noGrp="1"/>
          </p:cNvSpPr>
          <p:nvPr>
            <p:ph type="body"/>
          </p:nvPr>
        </p:nvSpPr>
        <p:spPr>
          <a:xfrm>
            <a:off x="538560" y="1733400"/>
            <a:ext cx="1632600" cy="1421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0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01" name="PlaceHolder 3"/>
          <p:cNvSpPr>
            <a:spLocks noGrp="1"/>
          </p:cNvSpPr>
          <p:nvPr>
            <p:ph type="body"/>
          </p:nvPr>
        </p:nvSpPr>
        <p:spPr>
          <a:xfrm>
            <a:off x="2253240" y="1733400"/>
            <a:ext cx="1632600" cy="1421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0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02" name="PlaceHolder 4"/>
          <p:cNvSpPr>
            <a:spLocks noGrp="1"/>
          </p:cNvSpPr>
          <p:nvPr>
            <p:ph type="body"/>
          </p:nvPr>
        </p:nvSpPr>
        <p:spPr>
          <a:xfrm>
            <a:off x="3967920" y="1733400"/>
            <a:ext cx="1632600" cy="1421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0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03" name="PlaceHolder 5"/>
          <p:cNvSpPr>
            <a:spLocks noGrp="1"/>
          </p:cNvSpPr>
          <p:nvPr>
            <p:ph type="body"/>
          </p:nvPr>
        </p:nvSpPr>
        <p:spPr>
          <a:xfrm>
            <a:off x="538560" y="3290040"/>
            <a:ext cx="1632600" cy="1421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0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04" name="PlaceHolder 6"/>
          <p:cNvSpPr>
            <a:spLocks noGrp="1"/>
          </p:cNvSpPr>
          <p:nvPr>
            <p:ph type="body"/>
          </p:nvPr>
        </p:nvSpPr>
        <p:spPr>
          <a:xfrm>
            <a:off x="2253240" y="3290040"/>
            <a:ext cx="1632600" cy="1421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0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05" name="PlaceHolder 7"/>
          <p:cNvSpPr>
            <a:spLocks noGrp="1"/>
          </p:cNvSpPr>
          <p:nvPr>
            <p:ph type="body"/>
          </p:nvPr>
        </p:nvSpPr>
        <p:spPr>
          <a:xfrm>
            <a:off x="3967920" y="3290040"/>
            <a:ext cx="1632600" cy="1421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0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PlaceHolder 1"/>
          <p:cNvSpPr>
            <a:spLocks noGrp="1"/>
          </p:cNvSpPr>
          <p:nvPr>
            <p:ph type="title"/>
          </p:nvPr>
        </p:nvSpPr>
        <p:spPr>
          <a:xfrm>
            <a:off x="538560" y="739440"/>
            <a:ext cx="5070600" cy="857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1" name="PlaceHolder 2"/>
          <p:cNvSpPr>
            <a:spLocks noGrp="1"/>
          </p:cNvSpPr>
          <p:nvPr>
            <p:ph type="subTitle"/>
          </p:nvPr>
        </p:nvSpPr>
        <p:spPr>
          <a:xfrm>
            <a:off x="538560" y="1733400"/>
            <a:ext cx="5070600" cy="2980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PlaceHolder 1"/>
          <p:cNvSpPr>
            <a:spLocks noGrp="1"/>
          </p:cNvSpPr>
          <p:nvPr>
            <p:ph type="title"/>
          </p:nvPr>
        </p:nvSpPr>
        <p:spPr>
          <a:xfrm>
            <a:off x="538560" y="739440"/>
            <a:ext cx="5070600" cy="857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3" name="PlaceHolder 2"/>
          <p:cNvSpPr>
            <a:spLocks noGrp="1"/>
          </p:cNvSpPr>
          <p:nvPr>
            <p:ph type="body"/>
          </p:nvPr>
        </p:nvSpPr>
        <p:spPr>
          <a:xfrm>
            <a:off x="538560" y="1733400"/>
            <a:ext cx="5070600" cy="2980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0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PlaceHolder 1"/>
          <p:cNvSpPr>
            <a:spLocks noGrp="1"/>
          </p:cNvSpPr>
          <p:nvPr>
            <p:ph type="title"/>
          </p:nvPr>
        </p:nvSpPr>
        <p:spPr>
          <a:xfrm>
            <a:off x="538560" y="739440"/>
            <a:ext cx="5070600" cy="857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5" name="PlaceHolder 2"/>
          <p:cNvSpPr>
            <a:spLocks noGrp="1"/>
          </p:cNvSpPr>
          <p:nvPr>
            <p:ph type="body"/>
          </p:nvPr>
        </p:nvSpPr>
        <p:spPr>
          <a:xfrm>
            <a:off x="538560" y="1733400"/>
            <a:ext cx="2474280" cy="2980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0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6" name="PlaceHolder 3"/>
          <p:cNvSpPr>
            <a:spLocks noGrp="1"/>
          </p:cNvSpPr>
          <p:nvPr>
            <p:ph type="body"/>
          </p:nvPr>
        </p:nvSpPr>
        <p:spPr>
          <a:xfrm>
            <a:off x="3137040" y="1733400"/>
            <a:ext cx="2474280" cy="2980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0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PlaceHolder 1"/>
          <p:cNvSpPr>
            <a:spLocks noGrp="1"/>
          </p:cNvSpPr>
          <p:nvPr>
            <p:ph type="title"/>
          </p:nvPr>
        </p:nvSpPr>
        <p:spPr>
          <a:xfrm>
            <a:off x="538560" y="739440"/>
            <a:ext cx="5070600" cy="857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PlaceHolder 1"/>
          <p:cNvSpPr>
            <a:spLocks noGrp="1"/>
          </p:cNvSpPr>
          <p:nvPr>
            <p:ph type="subTitle"/>
          </p:nvPr>
        </p:nvSpPr>
        <p:spPr>
          <a:xfrm>
            <a:off x="538560" y="739440"/>
            <a:ext cx="5070600" cy="39747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PlaceHolder 1"/>
          <p:cNvSpPr>
            <a:spLocks noGrp="1"/>
          </p:cNvSpPr>
          <p:nvPr>
            <p:ph type="title"/>
          </p:nvPr>
        </p:nvSpPr>
        <p:spPr>
          <a:xfrm>
            <a:off x="538560" y="739440"/>
            <a:ext cx="5070600" cy="857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0" name="PlaceHolder 2"/>
          <p:cNvSpPr>
            <a:spLocks noGrp="1"/>
          </p:cNvSpPr>
          <p:nvPr>
            <p:ph type="body"/>
          </p:nvPr>
        </p:nvSpPr>
        <p:spPr>
          <a:xfrm>
            <a:off x="538560" y="1733400"/>
            <a:ext cx="2474280" cy="1421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0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1" name="PlaceHolder 3"/>
          <p:cNvSpPr>
            <a:spLocks noGrp="1"/>
          </p:cNvSpPr>
          <p:nvPr>
            <p:ph type="body"/>
          </p:nvPr>
        </p:nvSpPr>
        <p:spPr>
          <a:xfrm>
            <a:off x="3137040" y="1733400"/>
            <a:ext cx="2474280" cy="2980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0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2" name="PlaceHolder 4"/>
          <p:cNvSpPr>
            <a:spLocks noGrp="1"/>
          </p:cNvSpPr>
          <p:nvPr>
            <p:ph type="body"/>
          </p:nvPr>
        </p:nvSpPr>
        <p:spPr>
          <a:xfrm>
            <a:off x="538560" y="3290040"/>
            <a:ext cx="2474280" cy="1421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0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PlaceHolder 1"/>
          <p:cNvSpPr>
            <a:spLocks noGrp="1"/>
          </p:cNvSpPr>
          <p:nvPr>
            <p:ph type="title"/>
          </p:nvPr>
        </p:nvSpPr>
        <p:spPr>
          <a:xfrm>
            <a:off x="538560" y="739440"/>
            <a:ext cx="5070600" cy="857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8" name="PlaceHolder 2"/>
          <p:cNvSpPr>
            <a:spLocks noGrp="1"/>
          </p:cNvSpPr>
          <p:nvPr>
            <p:ph type="subTitle"/>
          </p:nvPr>
        </p:nvSpPr>
        <p:spPr>
          <a:xfrm>
            <a:off x="538560" y="1733400"/>
            <a:ext cx="5070600" cy="2980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PlaceHolder 1"/>
          <p:cNvSpPr>
            <a:spLocks noGrp="1"/>
          </p:cNvSpPr>
          <p:nvPr>
            <p:ph type="title"/>
          </p:nvPr>
        </p:nvSpPr>
        <p:spPr>
          <a:xfrm>
            <a:off x="538560" y="739440"/>
            <a:ext cx="5070600" cy="857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4" name="PlaceHolder 2"/>
          <p:cNvSpPr>
            <a:spLocks noGrp="1"/>
          </p:cNvSpPr>
          <p:nvPr>
            <p:ph type="body"/>
          </p:nvPr>
        </p:nvSpPr>
        <p:spPr>
          <a:xfrm>
            <a:off x="538560" y="1733400"/>
            <a:ext cx="2474280" cy="2980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0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5" name="PlaceHolder 3"/>
          <p:cNvSpPr>
            <a:spLocks noGrp="1"/>
          </p:cNvSpPr>
          <p:nvPr>
            <p:ph type="body"/>
          </p:nvPr>
        </p:nvSpPr>
        <p:spPr>
          <a:xfrm>
            <a:off x="3137040" y="1733400"/>
            <a:ext cx="2474280" cy="1421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0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6" name="PlaceHolder 4"/>
          <p:cNvSpPr>
            <a:spLocks noGrp="1"/>
          </p:cNvSpPr>
          <p:nvPr>
            <p:ph type="body"/>
          </p:nvPr>
        </p:nvSpPr>
        <p:spPr>
          <a:xfrm>
            <a:off x="3137040" y="3290040"/>
            <a:ext cx="2474280" cy="1421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0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PlaceHolder 1"/>
          <p:cNvSpPr>
            <a:spLocks noGrp="1"/>
          </p:cNvSpPr>
          <p:nvPr>
            <p:ph type="title"/>
          </p:nvPr>
        </p:nvSpPr>
        <p:spPr>
          <a:xfrm>
            <a:off x="538560" y="739440"/>
            <a:ext cx="5070600" cy="857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8" name="PlaceHolder 2"/>
          <p:cNvSpPr>
            <a:spLocks noGrp="1"/>
          </p:cNvSpPr>
          <p:nvPr>
            <p:ph type="body"/>
          </p:nvPr>
        </p:nvSpPr>
        <p:spPr>
          <a:xfrm>
            <a:off x="538560" y="1733400"/>
            <a:ext cx="2474280" cy="1421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0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9" name="PlaceHolder 3"/>
          <p:cNvSpPr>
            <a:spLocks noGrp="1"/>
          </p:cNvSpPr>
          <p:nvPr>
            <p:ph type="body"/>
          </p:nvPr>
        </p:nvSpPr>
        <p:spPr>
          <a:xfrm>
            <a:off x="3137040" y="1733400"/>
            <a:ext cx="2474280" cy="1421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0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0" name="PlaceHolder 4"/>
          <p:cNvSpPr>
            <a:spLocks noGrp="1"/>
          </p:cNvSpPr>
          <p:nvPr>
            <p:ph type="body"/>
          </p:nvPr>
        </p:nvSpPr>
        <p:spPr>
          <a:xfrm>
            <a:off x="538560" y="3290040"/>
            <a:ext cx="5070600" cy="1421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0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/>
          </p:cNvSpPr>
          <p:nvPr>
            <p:ph type="title"/>
          </p:nvPr>
        </p:nvSpPr>
        <p:spPr>
          <a:xfrm>
            <a:off x="538560" y="739440"/>
            <a:ext cx="5070600" cy="857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538560" y="1733400"/>
            <a:ext cx="5070600" cy="1421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0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3" name="PlaceHolder 3"/>
          <p:cNvSpPr>
            <a:spLocks noGrp="1"/>
          </p:cNvSpPr>
          <p:nvPr>
            <p:ph type="body"/>
          </p:nvPr>
        </p:nvSpPr>
        <p:spPr>
          <a:xfrm>
            <a:off x="538560" y="3290040"/>
            <a:ext cx="5070600" cy="1421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0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PlaceHolder 1"/>
          <p:cNvSpPr>
            <a:spLocks noGrp="1"/>
          </p:cNvSpPr>
          <p:nvPr>
            <p:ph type="title"/>
          </p:nvPr>
        </p:nvSpPr>
        <p:spPr>
          <a:xfrm>
            <a:off x="538560" y="739440"/>
            <a:ext cx="5070600" cy="857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5" name="PlaceHolder 2"/>
          <p:cNvSpPr>
            <a:spLocks noGrp="1"/>
          </p:cNvSpPr>
          <p:nvPr>
            <p:ph type="body"/>
          </p:nvPr>
        </p:nvSpPr>
        <p:spPr>
          <a:xfrm>
            <a:off x="538560" y="1733400"/>
            <a:ext cx="2474280" cy="1421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0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6" name="PlaceHolder 3"/>
          <p:cNvSpPr>
            <a:spLocks noGrp="1"/>
          </p:cNvSpPr>
          <p:nvPr>
            <p:ph type="body"/>
          </p:nvPr>
        </p:nvSpPr>
        <p:spPr>
          <a:xfrm>
            <a:off x="3137040" y="1733400"/>
            <a:ext cx="2474280" cy="1421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0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7" name="PlaceHolder 4"/>
          <p:cNvSpPr>
            <a:spLocks noGrp="1"/>
          </p:cNvSpPr>
          <p:nvPr>
            <p:ph type="body"/>
          </p:nvPr>
        </p:nvSpPr>
        <p:spPr>
          <a:xfrm>
            <a:off x="538560" y="3290040"/>
            <a:ext cx="2474280" cy="1421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0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8" name="PlaceHolder 5"/>
          <p:cNvSpPr>
            <a:spLocks noGrp="1"/>
          </p:cNvSpPr>
          <p:nvPr>
            <p:ph type="body"/>
          </p:nvPr>
        </p:nvSpPr>
        <p:spPr>
          <a:xfrm>
            <a:off x="3137040" y="3290040"/>
            <a:ext cx="2474280" cy="1421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0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PlaceHolder 1"/>
          <p:cNvSpPr>
            <a:spLocks noGrp="1"/>
          </p:cNvSpPr>
          <p:nvPr>
            <p:ph type="title"/>
          </p:nvPr>
        </p:nvSpPr>
        <p:spPr>
          <a:xfrm>
            <a:off x="538560" y="739440"/>
            <a:ext cx="5070600" cy="857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0" name="PlaceHolder 2"/>
          <p:cNvSpPr>
            <a:spLocks noGrp="1"/>
          </p:cNvSpPr>
          <p:nvPr>
            <p:ph type="body"/>
          </p:nvPr>
        </p:nvSpPr>
        <p:spPr>
          <a:xfrm>
            <a:off x="538560" y="1733400"/>
            <a:ext cx="1632600" cy="1421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0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1" name="PlaceHolder 3"/>
          <p:cNvSpPr>
            <a:spLocks noGrp="1"/>
          </p:cNvSpPr>
          <p:nvPr>
            <p:ph type="body"/>
          </p:nvPr>
        </p:nvSpPr>
        <p:spPr>
          <a:xfrm>
            <a:off x="2253240" y="1733400"/>
            <a:ext cx="1632600" cy="1421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0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2" name="PlaceHolder 4"/>
          <p:cNvSpPr>
            <a:spLocks noGrp="1"/>
          </p:cNvSpPr>
          <p:nvPr>
            <p:ph type="body"/>
          </p:nvPr>
        </p:nvSpPr>
        <p:spPr>
          <a:xfrm>
            <a:off x="3967920" y="1733400"/>
            <a:ext cx="1632600" cy="1421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0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3" name="PlaceHolder 5"/>
          <p:cNvSpPr>
            <a:spLocks noGrp="1"/>
          </p:cNvSpPr>
          <p:nvPr>
            <p:ph type="body"/>
          </p:nvPr>
        </p:nvSpPr>
        <p:spPr>
          <a:xfrm>
            <a:off x="538560" y="3290040"/>
            <a:ext cx="1632600" cy="1421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0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4" name="PlaceHolder 6"/>
          <p:cNvSpPr>
            <a:spLocks noGrp="1"/>
          </p:cNvSpPr>
          <p:nvPr>
            <p:ph type="body"/>
          </p:nvPr>
        </p:nvSpPr>
        <p:spPr>
          <a:xfrm>
            <a:off x="2253240" y="3290040"/>
            <a:ext cx="1632600" cy="1421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0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5" name="PlaceHolder 7"/>
          <p:cNvSpPr>
            <a:spLocks noGrp="1"/>
          </p:cNvSpPr>
          <p:nvPr>
            <p:ph type="body"/>
          </p:nvPr>
        </p:nvSpPr>
        <p:spPr>
          <a:xfrm>
            <a:off x="3967920" y="3290040"/>
            <a:ext cx="1632600" cy="1421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0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PlaceHolder 1"/>
          <p:cNvSpPr>
            <a:spLocks noGrp="1"/>
          </p:cNvSpPr>
          <p:nvPr>
            <p:ph type="title"/>
          </p:nvPr>
        </p:nvSpPr>
        <p:spPr>
          <a:xfrm>
            <a:off x="538560" y="739440"/>
            <a:ext cx="5070600" cy="857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4" name="PlaceHolder 2"/>
          <p:cNvSpPr>
            <a:spLocks noGrp="1"/>
          </p:cNvSpPr>
          <p:nvPr>
            <p:ph type="subTitle"/>
          </p:nvPr>
        </p:nvSpPr>
        <p:spPr>
          <a:xfrm>
            <a:off x="538560" y="1733400"/>
            <a:ext cx="5070600" cy="2980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" name="PlaceHolder 1"/>
          <p:cNvSpPr>
            <a:spLocks noGrp="1"/>
          </p:cNvSpPr>
          <p:nvPr>
            <p:ph type="title"/>
          </p:nvPr>
        </p:nvSpPr>
        <p:spPr>
          <a:xfrm>
            <a:off x="538560" y="739440"/>
            <a:ext cx="5070600" cy="857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6" name="PlaceHolder 2"/>
          <p:cNvSpPr>
            <a:spLocks noGrp="1"/>
          </p:cNvSpPr>
          <p:nvPr>
            <p:ph type="body"/>
          </p:nvPr>
        </p:nvSpPr>
        <p:spPr>
          <a:xfrm>
            <a:off x="538560" y="1733400"/>
            <a:ext cx="5070600" cy="2980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0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" name="PlaceHolder 1"/>
          <p:cNvSpPr>
            <a:spLocks noGrp="1"/>
          </p:cNvSpPr>
          <p:nvPr>
            <p:ph type="title"/>
          </p:nvPr>
        </p:nvSpPr>
        <p:spPr>
          <a:xfrm>
            <a:off x="538560" y="739440"/>
            <a:ext cx="5070600" cy="857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8" name="PlaceHolder 2"/>
          <p:cNvSpPr>
            <a:spLocks noGrp="1"/>
          </p:cNvSpPr>
          <p:nvPr>
            <p:ph type="body"/>
          </p:nvPr>
        </p:nvSpPr>
        <p:spPr>
          <a:xfrm>
            <a:off x="538560" y="1733400"/>
            <a:ext cx="2474280" cy="2980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0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9" name="PlaceHolder 3"/>
          <p:cNvSpPr>
            <a:spLocks noGrp="1"/>
          </p:cNvSpPr>
          <p:nvPr>
            <p:ph type="body"/>
          </p:nvPr>
        </p:nvSpPr>
        <p:spPr>
          <a:xfrm>
            <a:off x="3137040" y="1733400"/>
            <a:ext cx="2474280" cy="2980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0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0" name="PlaceHolder 1"/>
          <p:cNvSpPr>
            <a:spLocks noGrp="1"/>
          </p:cNvSpPr>
          <p:nvPr>
            <p:ph type="title"/>
          </p:nvPr>
        </p:nvSpPr>
        <p:spPr>
          <a:xfrm>
            <a:off x="538560" y="739440"/>
            <a:ext cx="5070600" cy="857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PlaceHolder 1"/>
          <p:cNvSpPr>
            <a:spLocks noGrp="1"/>
          </p:cNvSpPr>
          <p:nvPr>
            <p:ph type="title"/>
          </p:nvPr>
        </p:nvSpPr>
        <p:spPr>
          <a:xfrm>
            <a:off x="538560" y="739440"/>
            <a:ext cx="5070600" cy="857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0" name="PlaceHolder 2"/>
          <p:cNvSpPr>
            <a:spLocks noGrp="1"/>
          </p:cNvSpPr>
          <p:nvPr>
            <p:ph type="body"/>
          </p:nvPr>
        </p:nvSpPr>
        <p:spPr>
          <a:xfrm>
            <a:off x="538560" y="1733400"/>
            <a:ext cx="5070600" cy="2980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0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1" name="PlaceHolder 1"/>
          <p:cNvSpPr>
            <a:spLocks noGrp="1"/>
          </p:cNvSpPr>
          <p:nvPr>
            <p:ph type="subTitle"/>
          </p:nvPr>
        </p:nvSpPr>
        <p:spPr>
          <a:xfrm>
            <a:off x="538560" y="739440"/>
            <a:ext cx="5070600" cy="39747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2" name="PlaceHolder 1"/>
          <p:cNvSpPr>
            <a:spLocks noGrp="1"/>
          </p:cNvSpPr>
          <p:nvPr>
            <p:ph type="title"/>
          </p:nvPr>
        </p:nvSpPr>
        <p:spPr>
          <a:xfrm>
            <a:off x="538560" y="739440"/>
            <a:ext cx="5070600" cy="857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3" name="PlaceHolder 2"/>
          <p:cNvSpPr>
            <a:spLocks noGrp="1"/>
          </p:cNvSpPr>
          <p:nvPr>
            <p:ph type="body"/>
          </p:nvPr>
        </p:nvSpPr>
        <p:spPr>
          <a:xfrm>
            <a:off x="538560" y="1733400"/>
            <a:ext cx="2474280" cy="1421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0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4" name="PlaceHolder 3"/>
          <p:cNvSpPr>
            <a:spLocks noGrp="1"/>
          </p:cNvSpPr>
          <p:nvPr>
            <p:ph type="body"/>
          </p:nvPr>
        </p:nvSpPr>
        <p:spPr>
          <a:xfrm>
            <a:off x="3137040" y="1733400"/>
            <a:ext cx="2474280" cy="2980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0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5" name="PlaceHolder 4"/>
          <p:cNvSpPr>
            <a:spLocks noGrp="1"/>
          </p:cNvSpPr>
          <p:nvPr>
            <p:ph type="body"/>
          </p:nvPr>
        </p:nvSpPr>
        <p:spPr>
          <a:xfrm>
            <a:off x="538560" y="3290040"/>
            <a:ext cx="2474280" cy="1421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0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6" name="PlaceHolder 1"/>
          <p:cNvSpPr>
            <a:spLocks noGrp="1"/>
          </p:cNvSpPr>
          <p:nvPr>
            <p:ph type="title"/>
          </p:nvPr>
        </p:nvSpPr>
        <p:spPr>
          <a:xfrm>
            <a:off x="538560" y="739440"/>
            <a:ext cx="5070600" cy="857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7" name="PlaceHolder 2"/>
          <p:cNvSpPr>
            <a:spLocks noGrp="1"/>
          </p:cNvSpPr>
          <p:nvPr>
            <p:ph type="body"/>
          </p:nvPr>
        </p:nvSpPr>
        <p:spPr>
          <a:xfrm>
            <a:off x="538560" y="1733400"/>
            <a:ext cx="2474280" cy="2980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0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8" name="PlaceHolder 3"/>
          <p:cNvSpPr>
            <a:spLocks noGrp="1"/>
          </p:cNvSpPr>
          <p:nvPr>
            <p:ph type="body"/>
          </p:nvPr>
        </p:nvSpPr>
        <p:spPr>
          <a:xfrm>
            <a:off x="3137040" y="1733400"/>
            <a:ext cx="2474280" cy="1421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0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9" name="PlaceHolder 4"/>
          <p:cNvSpPr>
            <a:spLocks noGrp="1"/>
          </p:cNvSpPr>
          <p:nvPr>
            <p:ph type="body"/>
          </p:nvPr>
        </p:nvSpPr>
        <p:spPr>
          <a:xfrm>
            <a:off x="3137040" y="3290040"/>
            <a:ext cx="2474280" cy="1421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0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" name="PlaceHolder 1"/>
          <p:cNvSpPr>
            <a:spLocks noGrp="1"/>
          </p:cNvSpPr>
          <p:nvPr>
            <p:ph type="title"/>
          </p:nvPr>
        </p:nvSpPr>
        <p:spPr>
          <a:xfrm>
            <a:off x="538560" y="739440"/>
            <a:ext cx="5070600" cy="857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1" name="PlaceHolder 2"/>
          <p:cNvSpPr>
            <a:spLocks noGrp="1"/>
          </p:cNvSpPr>
          <p:nvPr>
            <p:ph type="body"/>
          </p:nvPr>
        </p:nvSpPr>
        <p:spPr>
          <a:xfrm>
            <a:off x="538560" y="1733400"/>
            <a:ext cx="2474280" cy="1421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0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2" name="PlaceHolder 3"/>
          <p:cNvSpPr>
            <a:spLocks noGrp="1"/>
          </p:cNvSpPr>
          <p:nvPr>
            <p:ph type="body"/>
          </p:nvPr>
        </p:nvSpPr>
        <p:spPr>
          <a:xfrm>
            <a:off x="3137040" y="1733400"/>
            <a:ext cx="2474280" cy="1421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0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3" name="PlaceHolder 4"/>
          <p:cNvSpPr>
            <a:spLocks noGrp="1"/>
          </p:cNvSpPr>
          <p:nvPr>
            <p:ph type="body"/>
          </p:nvPr>
        </p:nvSpPr>
        <p:spPr>
          <a:xfrm>
            <a:off x="538560" y="3290040"/>
            <a:ext cx="5070600" cy="1421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0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PlaceHolder 1"/>
          <p:cNvSpPr>
            <a:spLocks noGrp="1"/>
          </p:cNvSpPr>
          <p:nvPr>
            <p:ph type="title"/>
          </p:nvPr>
        </p:nvSpPr>
        <p:spPr>
          <a:xfrm>
            <a:off x="538560" y="739440"/>
            <a:ext cx="5070600" cy="857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5" name="PlaceHolder 2"/>
          <p:cNvSpPr>
            <a:spLocks noGrp="1"/>
          </p:cNvSpPr>
          <p:nvPr>
            <p:ph type="body"/>
          </p:nvPr>
        </p:nvSpPr>
        <p:spPr>
          <a:xfrm>
            <a:off x="538560" y="1733400"/>
            <a:ext cx="5070600" cy="1421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0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6" name="PlaceHolder 3"/>
          <p:cNvSpPr>
            <a:spLocks noGrp="1"/>
          </p:cNvSpPr>
          <p:nvPr>
            <p:ph type="body"/>
          </p:nvPr>
        </p:nvSpPr>
        <p:spPr>
          <a:xfrm>
            <a:off x="538560" y="3290040"/>
            <a:ext cx="5070600" cy="1421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0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PlaceHolder 1"/>
          <p:cNvSpPr>
            <a:spLocks noGrp="1"/>
          </p:cNvSpPr>
          <p:nvPr>
            <p:ph type="title"/>
          </p:nvPr>
        </p:nvSpPr>
        <p:spPr>
          <a:xfrm>
            <a:off x="538560" y="739440"/>
            <a:ext cx="5070600" cy="857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8" name="PlaceHolder 2"/>
          <p:cNvSpPr>
            <a:spLocks noGrp="1"/>
          </p:cNvSpPr>
          <p:nvPr>
            <p:ph type="body"/>
          </p:nvPr>
        </p:nvSpPr>
        <p:spPr>
          <a:xfrm>
            <a:off x="538560" y="1733400"/>
            <a:ext cx="2474280" cy="1421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0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9" name="PlaceHolder 3"/>
          <p:cNvSpPr>
            <a:spLocks noGrp="1"/>
          </p:cNvSpPr>
          <p:nvPr>
            <p:ph type="body"/>
          </p:nvPr>
        </p:nvSpPr>
        <p:spPr>
          <a:xfrm>
            <a:off x="3137040" y="1733400"/>
            <a:ext cx="2474280" cy="1421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0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0" name="PlaceHolder 4"/>
          <p:cNvSpPr>
            <a:spLocks noGrp="1"/>
          </p:cNvSpPr>
          <p:nvPr>
            <p:ph type="body"/>
          </p:nvPr>
        </p:nvSpPr>
        <p:spPr>
          <a:xfrm>
            <a:off x="538560" y="3290040"/>
            <a:ext cx="2474280" cy="1421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0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1" name="PlaceHolder 5"/>
          <p:cNvSpPr>
            <a:spLocks noGrp="1"/>
          </p:cNvSpPr>
          <p:nvPr>
            <p:ph type="body"/>
          </p:nvPr>
        </p:nvSpPr>
        <p:spPr>
          <a:xfrm>
            <a:off x="3137040" y="3290040"/>
            <a:ext cx="2474280" cy="1421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0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" name="PlaceHolder 1"/>
          <p:cNvSpPr>
            <a:spLocks noGrp="1"/>
          </p:cNvSpPr>
          <p:nvPr>
            <p:ph type="title"/>
          </p:nvPr>
        </p:nvSpPr>
        <p:spPr>
          <a:xfrm>
            <a:off x="538560" y="739440"/>
            <a:ext cx="5070600" cy="857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3" name="PlaceHolder 2"/>
          <p:cNvSpPr>
            <a:spLocks noGrp="1"/>
          </p:cNvSpPr>
          <p:nvPr>
            <p:ph type="body"/>
          </p:nvPr>
        </p:nvSpPr>
        <p:spPr>
          <a:xfrm>
            <a:off x="538560" y="1733400"/>
            <a:ext cx="1632600" cy="1421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0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4" name="PlaceHolder 3"/>
          <p:cNvSpPr>
            <a:spLocks noGrp="1"/>
          </p:cNvSpPr>
          <p:nvPr>
            <p:ph type="body"/>
          </p:nvPr>
        </p:nvSpPr>
        <p:spPr>
          <a:xfrm>
            <a:off x="2253240" y="1733400"/>
            <a:ext cx="1632600" cy="1421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0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5" name="PlaceHolder 4"/>
          <p:cNvSpPr>
            <a:spLocks noGrp="1"/>
          </p:cNvSpPr>
          <p:nvPr>
            <p:ph type="body"/>
          </p:nvPr>
        </p:nvSpPr>
        <p:spPr>
          <a:xfrm>
            <a:off x="3967920" y="1733400"/>
            <a:ext cx="1632600" cy="1421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0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6" name="PlaceHolder 5"/>
          <p:cNvSpPr>
            <a:spLocks noGrp="1"/>
          </p:cNvSpPr>
          <p:nvPr>
            <p:ph type="body"/>
          </p:nvPr>
        </p:nvSpPr>
        <p:spPr>
          <a:xfrm>
            <a:off x="538560" y="3290040"/>
            <a:ext cx="1632600" cy="1421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0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7" name="PlaceHolder 6"/>
          <p:cNvSpPr>
            <a:spLocks noGrp="1"/>
          </p:cNvSpPr>
          <p:nvPr>
            <p:ph type="body"/>
          </p:nvPr>
        </p:nvSpPr>
        <p:spPr>
          <a:xfrm>
            <a:off x="2253240" y="3290040"/>
            <a:ext cx="1632600" cy="1421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0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8" name="PlaceHolder 7"/>
          <p:cNvSpPr>
            <a:spLocks noGrp="1"/>
          </p:cNvSpPr>
          <p:nvPr>
            <p:ph type="body"/>
          </p:nvPr>
        </p:nvSpPr>
        <p:spPr>
          <a:xfrm>
            <a:off x="3967920" y="3290040"/>
            <a:ext cx="1632600" cy="1421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0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6" name="PlaceHolder 1"/>
          <p:cNvSpPr>
            <a:spLocks noGrp="1"/>
          </p:cNvSpPr>
          <p:nvPr>
            <p:ph type="title"/>
          </p:nvPr>
        </p:nvSpPr>
        <p:spPr>
          <a:xfrm>
            <a:off x="538560" y="739440"/>
            <a:ext cx="5070600" cy="857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57" name="PlaceHolder 2"/>
          <p:cNvSpPr>
            <a:spLocks noGrp="1"/>
          </p:cNvSpPr>
          <p:nvPr>
            <p:ph type="subTitle"/>
          </p:nvPr>
        </p:nvSpPr>
        <p:spPr>
          <a:xfrm>
            <a:off x="538560" y="1733400"/>
            <a:ext cx="5070600" cy="2980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8" name="PlaceHolder 1"/>
          <p:cNvSpPr>
            <a:spLocks noGrp="1"/>
          </p:cNvSpPr>
          <p:nvPr>
            <p:ph type="title"/>
          </p:nvPr>
        </p:nvSpPr>
        <p:spPr>
          <a:xfrm>
            <a:off x="538560" y="739440"/>
            <a:ext cx="5070600" cy="857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59" name="PlaceHolder 2"/>
          <p:cNvSpPr>
            <a:spLocks noGrp="1"/>
          </p:cNvSpPr>
          <p:nvPr>
            <p:ph type="body"/>
          </p:nvPr>
        </p:nvSpPr>
        <p:spPr>
          <a:xfrm>
            <a:off x="538560" y="1733400"/>
            <a:ext cx="5070600" cy="2980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0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PlaceHolder 1"/>
          <p:cNvSpPr>
            <a:spLocks noGrp="1"/>
          </p:cNvSpPr>
          <p:nvPr>
            <p:ph type="title"/>
          </p:nvPr>
        </p:nvSpPr>
        <p:spPr>
          <a:xfrm>
            <a:off x="538560" y="739440"/>
            <a:ext cx="5070600" cy="857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2" name="PlaceHolder 2"/>
          <p:cNvSpPr>
            <a:spLocks noGrp="1"/>
          </p:cNvSpPr>
          <p:nvPr>
            <p:ph type="body"/>
          </p:nvPr>
        </p:nvSpPr>
        <p:spPr>
          <a:xfrm>
            <a:off x="538560" y="1733400"/>
            <a:ext cx="2474280" cy="2980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0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3" name="PlaceHolder 3"/>
          <p:cNvSpPr>
            <a:spLocks noGrp="1"/>
          </p:cNvSpPr>
          <p:nvPr>
            <p:ph type="body"/>
          </p:nvPr>
        </p:nvSpPr>
        <p:spPr>
          <a:xfrm>
            <a:off x="3137040" y="1733400"/>
            <a:ext cx="2474280" cy="2980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0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0" name="PlaceHolder 1"/>
          <p:cNvSpPr>
            <a:spLocks noGrp="1"/>
          </p:cNvSpPr>
          <p:nvPr>
            <p:ph type="title"/>
          </p:nvPr>
        </p:nvSpPr>
        <p:spPr>
          <a:xfrm>
            <a:off x="538560" y="739440"/>
            <a:ext cx="5070600" cy="857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61" name="PlaceHolder 2"/>
          <p:cNvSpPr>
            <a:spLocks noGrp="1"/>
          </p:cNvSpPr>
          <p:nvPr>
            <p:ph type="body"/>
          </p:nvPr>
        </p:nvSpPr>
        <p:spPr>
          <a:xfrm>
            <a:off x="538560" y="1733400"/>
            <a:ext cx="2474280" cy="2980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0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62" name="PlaceHolder 3"/>
          <p:cNvSpPr>
            <a:spLocks noGrp="1"/>
          </p:cNvSpPr>
          <p:nvPr>
            <p:ph type="body"/>
          </p:nvPr>
        </p:nvSpPr>
        <p:spPr>
          <a:xfrm>
            <a:off x="3137040" y="1733400"/>
            <a:ext cx="2474280" cy="2980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0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3" name="PlaceHolder 1"/>
          <p:cNvSpPr>
            <a:spLocks noGrp="1"/>
          </p:cNvSpPr>
          <p:nvPr>
            <p:ph type="title"/>
          </p:nvPr>
        </p:nvSpPr>
        <p:spPr>
          <a:xfrm>
            <a:off x="538560" y="739440"/>
            <a:ext cx="5070600" cy="857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" name="PlaceHolder 1"/>
          <p:cNvSpPr>
            <a:spLocks noGrp="1"/>
          </p:cNvSpPr>
          <p:nvPr>
            <p:ph type="subTitle"/>
          </p:nvPr>
        </p:nvSpPr>
        <p:spPr>
          <a:xfrm>
            <a:off x="538560" y="739440"/>
            <a:ext cx="5070600" cy="39747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5" name="PlaceHolder 1"/>
          <p:cNvSpPr>
            <a:spLocks noGrp="1"/>
          </p:cNvSpPr>
          <p:nvPr>
            <p:ph type="title"/>
          </p:nvPr>
        </p:nvSpPr>
        <p:spPr>
          <a:xfrm>
            <a:off x="538560" y="739440"/>
            <a:ext cx="5070600" cy="857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66" name="PlaceHolder 2"/>
          <p:cNvSpPr>
            <a:spLocks noGrp="1"/>
          </p:cNvSpPr>
          <p:nvPr>
            <p:ph type="body"/>
          </p:nvPr>
        </p:nvSpPr>
        <p:spPr>
          <a:xfrm>
            <a:off x="538560" y="1733400"/>
            <a:ext cx="2474280" cy="1421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0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67" name="PlaceHolder 3"/>
          <p:cNvSpPr>
            <a:spLocks noGrp="1"/>
          </p:cNvSpPr>
          <p:nvPr>
            <p:ph type="body"/>
          </p:nvPr>
        </p:nvSpPr>
        <p:spPr>
          <a:xfrm>
            <a:off x="3137040" y="1733400"/>
            <a:ext cx="2474280" cy="2980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0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68" name="PlaceHolder 4"/>
          <p:cNvSpPr>
            <a:spLocks noGrp="1"/>
          </p:cNvSpPr>
          <p:nvPr>
            <p:ph type="body"/>
          </p:nvPr>
        </p:nvSpPr>
        <p:spPr>
          <a:xfrm>
            <a:off x="538560" y="3290040"/>
            <a:ext cx="2474280" cy="1421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0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9" name="PlaceHolder 1"/>
          <p:cNvSpPr>
            <a:spLocks noGrp="1"/>
          </p:cNvSpPr>
          <p:nvPr>
            <p:ph type="title"/>
          </p:nvPr>
        </p:nvSpPr>
        <p:spPr>
          <a:xfrm>
            <a:off x="538560" y="739440"/>
            <a:ext cx="5070600" cy="857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70" name="PlaceHolder 2"/>
          <p:cNvSpPr>
            <a:spLocks noGrp="1"/>
          </p:cNvSpPr>
          <p:nvPr>
            <p:ph type="body"/>
          </p:nvPr>
        </p:nvSpPr>
        <p:spPr>
          <a:xfrm>
            <a:off x="538560" y="1733400"/>
            <a:ext cx="2474280" cy="2980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0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71" name="PlaceHolder 3"/>
          <p:cNvSpPr>
            <a:spLocks noGrp="1"/>
          </p:cNvSpPr>
          <p:nvPr>
            <p:ph type="body"/>
          </p:nvPr>
        </p:nvSpPr>
        <p:spPr>
          <a:xfrm>
            <a:off x="3137040" y="1733400"/>
            <a:ext cx="2474280" cy="1421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0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72" name="PlaceHolder 4"/>
          <p:cNvSpPr>
            <a:spLocks noGrp="1"/>
          </p:cNvSpPr>
          <p:nvPr>
            <p:ph type="body"/>
          </p:nvPr>
        </p:nvSpPr>
        <p:spPr>
          <a:xfrm>
            <a:off x="3137040" y="3290040"/>
            <a:ext cx="2474280" cy="1421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0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3" name="PlaceHolder 1"/>
          <p:cNvSpPr>
            <a:spLocks noGrp="1"/>
          </p:cNvSpPr>
          <p:nvPr>
            <p:ph type="title"/>
          </p:nvPr>
        </p:nvSpPr>
        <p:spPr>
          <a:xfrm>
            <a:off x="538560" y="739440"/>
            <a:ext cx="5070600" cy="857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74" name="PlaceHolder 2"/>
          <p:cNvSpPr>
            <a:spLocks noGrp="1"/>
          </p:cNvSpPr>
          <p:nvPr>
            <p:ph type="body"/>
          </p:nvPr>
        </p:nvSpPr>
        <p:spPr>
          <a:xfrm>
            <a:off x="538560" y="1733400"/>
            <a:ext cx="2474280" cy="1421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0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75" name="PlaceHolder 3"/>
          <p:cNvSpPr>
            <a:spLocks noGrp="1"/>
          </p:cNvSpPr>
          <p:nvPr>
            <p:ph type="body"/>
          </p:nvPr>
        </p:nvSpPr>
        <p:spPr>
          <a:xfrm>
            <a:off x="3137040" y="1733400"/>
            <a:ext cx="2474280" cy="1421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0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76" name="PlaceHolder 4"/>
          <p:cNvSpPr>
            <a:spLocks noGrp="1"/>
          </p:cNvSpPr>
          <p:nvPr>
            <p:ph type="body"/>
          </p:nvPr>
        </p:nvSpPr>
        <p:spPr>
          <a:xfrm>
            <a:off x="538560" y="3290040"/>
            <a:ext cx="5070600" cy="1421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0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7" name="PlaceHolder 1"/>
          <p:cNvSpPr>
            <a:spLocks noGrp="1"/>
          </p:cNvSpPr>
          <p:nvPr>
            <p:ph type="title"/>
          </p:nvPr>
        </p:nvSpPr>
        <p:spPr>
          <a:xfrm>
            <a:off x="538560" y="739440"/>
            <a:ext cx="5070600" cy="857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78" name="PlaceHolder 2"/>
          <p:cNvSpPr>
            <a:spLocks noGrp="1"/>
          </p:cNvSpPr>
          <p:nvPr>
            <p:ph type="body"/>
          </p:nvPr>
        </p:nvSpPr>
        <p:spPr>
          <a:xfrm>
            <a:off x="538560" y="1733400"/>
            <a:ext cx="5070600" cy="1421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0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79" name="PlaceHolder 3"/>
          <p:cNvSpPr>
            <a:spLocks noGrp="1"/>
          </p:cNvSpPr>
          <p:nvPr>
            <p:ph type="body"/>
          </p:nvPr>
        </p:nvSpPr>
        <p:spPr>
          <a:xfrm>
            <a:off x="538560" y="3290040"/>
            <a:ext cx="5070600" cy="1421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0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0" name="PlaceHolder 1"/>
          <p:cNvSpPr>
            <a:spLocks noGrp="1"/>
          </p:cNvSpPr>
          <p:nvPr>
            <p:ph type="title"/>
          </p:nvPr>
        </p:nvSpPr>
        <p:spPr>
          <a:xfrm>
            <a:off x="538560" y="739440"/>
            <a:ext cx="5070600" cy="857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81" name="PlaceHolder 2"/>
          <p:cNvSpPr>
            <a:spLocks noGrp="1"/>
          </p:cNvSpPr>
          <p:nvPr>
            <p:ph type="body"/>
          </p:nvPr>
        </p:nvSpPr>
        <p:spPr>
          <a:xfrm>
            <a:off x="538560" y="1733400"/>
            <a:ext cx="2474280" cy="1421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0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82" name="PlaceHolder 3"/>
          <p:cNvSpPr>
            <a:spLocks noGrp="1"/>
          </p:cNvSpPr>
          <p:nvPr>
            <p:ph type="body"/>
          </p:nvPr>
        </p:nvSpPr>
        <p:spPr>
          <a:xfrm>
            <a:off x="3137040" y="1733400"/>
            <a:ext cx="2474280" cy="1421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0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83" name="PlaceHolder 4"/>
          <p:cNvSpPr>
            <a:spLocks noGrp="1"/>
          </p:cNvSpPr>
          <p:nvPr>
            <p:ph type="body"/>
          </p:nvPr>
        </p:nvSpPr>
        <p:spPr>
          <a:xfrm>
            <a:off x="538560" y="3290040"/>
            <a:ext cx="2474280" cy="1421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0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84" name="PlaceHolder 5"/>
          <p:cNvSpPr>
            <a:spLocks noGrp="1"/>
          </p:cNvSpPr>
          <p:nvPr>
            <p:ph type="body"/>
          </p:nvPr>
        </p:nvSpPr>
        <p:spPr>
          <a:xfrm>
            <a:off x="3137040" y="3290040"/>
            <a:ext cx="2474280" cy="1421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0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5" name="PlaceHolder 1"/>
          <p:cNvSpPr>
            <a:spLocks noGrp="1"/>
          </p:cNvSpPr>
          <p:nvPr>
            <p:ph type="title"/>
          </p:nvPr>
        </p:nvSpPr>
        <p:spPr>
          <a:xfrm>
            <a:off x="538560" y="739440"/>
            <a:ext cx="5070600" cy="857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86" name="PlaceHolder 2"/>
          <p:cNvSpPr>
            <a:spLocks noGrp="1"/>
          </p:cNvSpPr>
          <p:nvPr>
            <p:ph type="body"/>
          </p:nvPr>
        </p:nvSpPr>
        <p:spPr>
          <a:xfrm>
            <a:off x="538560" y="1733400"/>
            <a:ext cx="1632600" cy="1421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0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87" name="PlaceHolder 3"/>
          <p:cNvSpPr>
            <a:spLocks noGrp="1"/>
          </p:cNvSpPr>
          <p:nvPr>
            <p:ph type="body"/>
          </p:nvPr>
        </p:nvSpPr>
        <p:spPr>
          <a:xfrm>
            <a:off x="2253240" y="1733400"/>
            <a:ext cx="1632600" cy="1421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0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88" name="PlaceHolder 4"/>
          <p:cNvSpPr>
            <a:spLocks noGrp="1"/>
          </p:cNvSpPr>
          <p:nvPr>
            <p:ph type="body"/>
          </p:nvPr>
        </p:nvSpPr>
        <p:spPr>
          <a:xfrm>
            <a:off x="3967920" y="1733400"/>
            <a:ext cx="1632600" cy="1421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0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89" name="PlaceHolder 5"/>
          <p:cNvSpPr>
            <a:spLocks noGrp="1"/>
          </p:cNvSpPr>
          <p:nvPr>
            <p:ph type="body"/>
          </p:nvPr>
        </p:nvSpPr>
        <p:spPr>
          <a:xfrm>
            <a:off x="538560" y="3290040"/>
            <a:ext cx="1632600" cy="1421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0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90" name="PlaceHolder 6"/>
          <p:cNvSpPr>
            <a:spLocks noGrp="1"/>
          </p:cNvSpPr>
          <p:nvPr>
            <p:ph type="body"/>
          </p:nvPr>
        </p:nvSpPr>
        <p:spPr>
          <a:xfrm>
            <a:off x="2253240" y="3290040"/>
            <a:ext cx="1632600" cy="1421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0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91" name="PlaceHolder 7"/>
          <p:cNvSpPr>
            <a:spLocks noGrp="1"/>
          </p:cNvSpPr>
          <p:nvPr>
            <p:ph type="body"/>
          </p:nvPr>
        </p:nvSpPr>
        <p:spPr>
          <a:xfrm>
            <a:off x="3967920" y="3290040"/>
            <a:ext cx="1632600" cy="1421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0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PlaceHolder 1"/>
          <p:cNvSpPr>
            <a:spLocks noGrp="1"/>
          </p:cNvSpPr>
          <p:nvPr>
            <p:ph type="title"/>
          </p:nvPr>
        </p:nvSpPr>
        <p:spPr>
          <a:xfrm>
            <a:off x="538560" y="739440"/>
            <a:ext cx="5070600" cy="857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9" name="PlaceHolder 1"/>
          <p:cNvSpPr>
            <a:spLocks noGrp="1"/>
          </p:cNvSpPr>
          <p:nvPr>
            <p:ph type="title"/>
          </p:nvPr>
        </p:nvSpPr>
        <p:spPr>
          <a:xfrm>
            <a:off x="538560" y="739440"/>
            <a:ext cx="5070600" cy="857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70" name="PlaceHolder 2"/>
          <p:cNvSpPr>
            <a:spLocks noGrp="1"/>
          </p:cNvSpPr>
          <p:nvPr>
            <p:ph type="subTitle"/>
          </p:nvPr>
        </p:nvSpPr>
        <p:spPr>
          <a:xfrm>
            <a:off x="538560" y="1733400"/>
            <a:ext cx="5070600" cy="2980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" name="PlaceHolder 1"/>
          <p:cNvSpPr>
            <a:spLocks noGrp="1"/>
          </p:cNvSpPr>
          <p:nvPr>
            <p:ph type="title"/>
          </p:nvPr>
        </p:nvSpPr>
        <p:spPr>
          <a:xfrm>
            <a:off x="538560" y="739440"/>
            <a:ext cx="5070600" cy="857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72" name="PlaceHolder 2"/>
          <p:cNvSpPr>
            <a:spLocks noGrp="1"/>
          </p:cNvSpPr>
          <p:nvPr>
            <p:ph type="body"/>
          </p:nvPr>
        </p:nvSpPr>
        <p:spPr>
          <a:xfrm>
            <a:off x="538560" y="1733400"/>
            <a:ext cx="5070600" cy="2980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0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3" name="PlaceHolder 1"/>
          <p:cNvSpPr>
            <a:spLocks noGrp="1"/>
          </p:cNvSpPr>
          <p:nvPr>
            <p:ph type="title"/>
          </p:nvPr>
        </p:nvSpPr>
        <p:spPr>
          <a:xfrm>
            <a:off x="538560" y="739440"/>
            <a:ext cx="5070600" cy="857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74" name="PlaceHolder 2"/>
          <p:cNvSpPr>
            <a:spLocks noGrp="1"/>
          </p:cNvSpPr>
          <p:nvPr>
            <p:ph type="body"/>
          </p:nvPr>
        </p:nvSpPr>
        <p:spPr>
          <a:xfrm>
            <a:off x="538560" y="1733400"/>
            <a:ext cx="2474280" cy="2980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0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75" name="PlaceHolder 3"/>
          <p:cNvSpPr>
            <a:spLocks noGrp="1"/>
          </p:cNvSpPr>
          <p:nvPr>
            <p:ph type="body"/>
          </p:nvPr>
        </p:nvSpPr>
        <p:spPr>
          <a:xfrm>
            <a:off x="3137040" y="1733400"/>
            <a:ext cx="2474280" cy="2980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0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6" name="PlaceHolder 1"/>
          <p:cNvSpPr>
            <a:spLocks noGrp="1"/>
          </p:cNvSpPr>
          <p:nvPr>
            <p:ph type="title"/>
          </p:nvPr>
        </p:nvSpPr>
        <p:spPr>
          <a:xfrm>
            <a:off x="538560" y="739440"/>
            <a:ext cx="5070600" cy="857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7" name="PlaceHolder 1"/>
          <p:cNvSpPr>
            <a:spLocks noGrp="1"/>
          </p:cNvSpPr>
          <p:nvPr>
            <p:ph type="subTitle"/>
          </p:nvPr>
        </p:nvSpPr>
        <p:spPr>
          <a:xfrm>
            <a:off x="538560" y="739440"/>
            <a:ext cx="5070600" cy="39747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8" name="PlaceHolder 1"/>
          <p:cNvSpPr>
            <a:spLocks noGrp="1"/>
          </p:cNvSpPr>
          <p:nvPr>
            <p:ph type="title"/>
          </p:nvPr>
        </p:nvSpPr>
        <p:spPr>
          <a:xfrm>
            <a:off x="538560" y="739440"/>
            <a:ext cx="5070600" cy="857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79" name="PlaceHolder 2"/>
          <p:cNvSpPr>
            <a:spLocks noGrp="1"/>
          </p:cNvSpPr>
          <p:nvPr>
            <p:ph type="body"/>
          </p:nvPr>
        </p:nvSpPr>
        <p:spPr>
          <a:xfrm>
            <a:off x="538560" y="1733400"/>
            <a:ext cx="2474280" cy="1421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0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80" name="PlaceHolder 3"/>
          <p:cNvSpPr>
            <a:spLocks noGrp="1"/>
          </p:cNvSpPr>
          <p:nvPr>
            <p:ph type="body"/>
          </p:nvPr>
        </p:nvSpPr>
        <p:spPr>
          <a:xfrm>
            <a:off x="3137040" y="1733400"/>
            <a:ext cx="2474280" cy="2980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0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81" name="PlaceHolder 4"/>
          <p:cNvSpPr>
            <a:spLocks noGrp="1"/>
          </p:cNvSpPr>
          <p:nvPr>
            <p:ph type="body"/>
          </p:nvPr>
        </p:nvSpPr>
        <p:spPr>
          <a:xfrm>
            <a:off x="538560" y="3290040"/>
            <a:ext cx="2474280" cy="1421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0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2" name="PlaceHolder 1"/>
          <p:cNvSpPr>
            <a:spLocks noGrp="1"/>
          </p:cNvSpPr>
          <p:nvPr>
            <p:ph type="title"/>
          </p:nvPr>
        </p:nvSpPr>
        <p:spPr>
          <a:xfrm>
            <a:off x="538560" y="739440"/>
            <a:ext cx="5070600" cy="857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83" name="PlaceHolder 2"/>
          <p:cNvSpPr>
            <a:spLocks noGrp="1"/>
          </p:cNvSpPr>
          <p:nvPr>
            <p:ph type="body"/>
          </p:nvPr>
        </p:nvSpPr>
        <p:spPr>
          <a:xfrm>
            <a:off x="538560" y="1733400"/>
            <a:ext cx="2474280" cy="2980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0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84" name="PlaceHolder 3"/>
          <p:cNvSpPr>
            <a:spLocks noGrp="1"/>
          </p:cNvSpPr>
          <p:nvPr>
            <p:ph type="body"/>
          </p:nvPr>
        </p:nvSpPr>
        <p:spPr>
          <a:xfrm>
            <a:off x="3137040" y="1733400"/>
            <a:ext cx="2474280" cy="1421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0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85" name="PlaceHolder 4"/>
          <p:cNvSpPr>
            <a:spLocks noGrp="1"/>
          </p:cNvSpPr>
          <p:nvPr>
            <p:ph type="body"/>
          </p:nvPr>
        </p:nvSpPr>
        <p:spPr>
          <a:xfrm>
            <a:off x="3137040" y="3290040"/>
            <a:ext cx="2474280" cy="1421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0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6" name="PlaceHolder 1"/>
          <p:cNvSpPr>
            <a:spLocks noGrp="1"/>
          </p:cNvSpPr>
          <p:nvPr>
            <p:ph type="title"/>
          </p:nvPr>
        </p:nvSpPr>
        <p:spPr>
          <a:xfrm>
            <a:off x="538560" y="739440"/>
            <a:ext cx="5070600" cy="857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87" name="PlaceHolder 2"/>
          <p:cNvSpPr>
            <a:spLocks noGrp="1"/>
          </p:cNvSpPr>
          <p:nvPr>
            <p:ph type="body"/>
          </p:nvPr>
        </p:nvSpPr>
        <p:spPr>
          <a:xfrm>
            <a:off x="538560" y="1733400"/>
            <a:ext cx="2474280" cy="1421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0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88" name="PlaceHolder 3"/>
          <p:cNvSpPr>
            <a:spLocks noGrp="1"/>
          </p:cNvSpPr>
          <p:nvPr>
            <p:ph type="body"/>
          </p:nvPr>
        </p:nvSpPr>
        <p:spPr>
          <a:xfrm>
            <a:off x="3137040" y="1733400"/>
            <a:ext cx="2474280" cy="1421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0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89" name="PlaceHolder 4"/>
          <p:cNvSpPr>
            <a:spLocks noGrp="1"/>
          </p:cNvSpPr>
          <p:nvPr>
            <p:ph type="body"/>
          </p:nvPr>
        </p:nvSpPr>
        <p:spPr>
          <a:xfrm>
            <a:off x="538560" y="3290040"/>
            <a:ext cx="5070600" cy="1421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0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0" name="PlaceHolder 1"/>
          <p:cNvSpPr>
            <a:spLocks noGrp="1"/>
          </p:cNvSpPr>
          <p:nvPr>
            <p:ph type="title"/>
          </p:nvPr>
        </p:nvSpPr>
        <p:spPr>
          <a:xfrm>
            <a:off x="538560" y="739440"/>
            <a:ext cx="5070600" cy="857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91" name="PlaceHolder 2"/>
          <p:cNvSpPr>
            <a:spLocks noGrp="1"/>
          </p:cNvSpPr>
          <p:nvPr>
            <p:ph type="body"/>
          </p:nvPr>
        </p:nvSpPr>
        <p:spPr>
          <a:xfrm>
            <a:off x="538560" y="1733400"/>
            <a:ext cx="5070600" cy="1421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0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92" name="PlaceHolder 3"/>
          <p:cNvSpPr>
            <a:spLocks noGrp="1"/>
          </p:cNvSpPr>
          <p:nvPr>
            <p:ph type="body"/>
          </p:nvPr>
        </p:nvSpPr>
        <p:spPr>
          <a:xfrm>
            <a:off x="538560" y="3290040"/>
            <a:ext cx="5070600" cy="1421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0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3" name="PlaceHolder 1"/>
          <p:cNvSpPr>
            <a:spLocks noGrp="1"/>
          </p:cNvSpPr>
          <p:nvPr>
            <p:ph type="title"/>
          </p:nvPr>
        </p:nvSpPr>
        <p:spPr>
          <a:xfrm>
            <a:off x="538560" y="739440"/>
            <a:ext cx="5070600" cy="857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94" name="PlaceHolder 2"/>
          <p:cNvSpPr>
            <a:spLocks noGrp="1"/>
          </p:cNvSpPr>
          <p:nvPr>
            <p:ph type="body"/>
          </p:nvPr>
        </p:nvSpPr>
        <p:spPr>
          <a:xfrm>
            <a:off x="538560" y="1733400"/>
            <a:ext cx="2474280" cy="1421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0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95" name="PlaceHolder 3"/>
          <p:cNvSpPr>
            <a:spLocks noGrp="1"/>
          </p:cNvSpPr>
          <p:nvPr>
            <p:ph type="body"/>
          </p:nvPr>
        </p:nvSpPr>
        <p:spPr>
          <a:xfrm>
            <a:off x="3137040" y="1733400"/>
            <a:ext cx="2474280" cy="1421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0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96" name="PlaceHolder 4"/>
          <p:cNvSpPr>
            <a:spLocks noGrp="1"/>
          </p:cNvSpPr>
          <p:nvPr>
            <p:ph type="body"/>
          </p:nvPr>
        </p:nvSpPr>
        <p:spPr>
          <a:xfrm>
            <a:off x="538560" y="3290040"/>
            <a:ext cx="2474280" cy="1421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0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97" name="PlaceHolder 5"/>
          <p:cNvSpPr>
            <a:spLocks noGrp="1"/>
          </p:cNvSpPr>
          <p:nvPr>
            <p:ph type="body"/>
          </p:nvPr>
        </p:nvSpPr>
        <p:spPr>
          <a:xfrm>
            <a:off x="3137040" y="3290040"/>
            <a:ext cx="2474280" cy="1421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0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PlaceHolder 1"/>
          <p:cNvSpPr>
            <a:spLocks noGrp="1"/>
          </p:cNvSpPr>
          <p:nvPr>
            <p:ph type="subTitle"/>
          </p:nvPr>
        </p:nvSpPr>
        <p:spPr>
          <a:xfrm>
            <a:off x="538560" y="739440"/>
            <a:ext cx="5070600" cy="39747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8" name="PlaceHolder 1"/>
          <p:cNvSpPr>
            <a:spLocks noGrp="1"/>
          </p:cNvSpPr>
          <p:nvPr>
            <p:ph type="title"/>
          </p:nvPr>
        </p:nvSpPr>
        <p:spPr>
          <a:xfrm>
            <a:off x="538560" y="739440"/>
            <a:ext cx="5070600" cy="857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99" name="PlaceHolder 2"/>
          <p:cNvSpPr>
            <a:spLocks noGrp="1"/>
          </p:cNvSpPr>
          <p:nvPr>
            <p:ph type="body"/>
          </p:nvPr>
        </p:nvSpPr>
        <p:spPr>
          <a:xfrm>
            <a:off x="538560" y="1733400"/>
            <a:ext cx="1632600" cy="1421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0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00" name="PlaceHolder 3"/>
          <p:cNvSpPr>
            <a:spLocks noGrp="1"/>
          </p:cNvSpPr>
          <p:nvPr>
            <p:ph type="body"/>
          </p:nvPr>
        </p:nvSpPr>
        <p:spPr>
          <a:xfrm>
            <a:off x="2253240" y="1733400"/>
            <a:ext cx="1632600" cy="1421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0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01" name="PlaceHolder 4"/>
          <p:cNvSpPr>
            <a:spLocks noGrp="1"/>
          </p:cNvSpPr>
          <p:nvPr>
            <p:ph type="body"/>
          </p:nvPr>
        </p:nvSpPr>
        <p:spPr>
          <a:xfrm>
            <a:off x="3967920" y="1733400"/>
            <a:ext cx="1632600" cy="1421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0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02" name="PlaceHolder 5"/>
          <p:cNvSpPr>
            <a:spLocks noGrp="1"/>
          </p:cNvSpPr>
          <p:nvPr>
            <p:ph type="body"/>
          </p:nvPr>
        </p:nvSpPr>
        <p:spPr>
          <a:xfrm>
            <a:off x="538560" y="3290040"/>
            <a:ext cx="1632600" cy="1421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0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03" name="PlaceHolder 6"/>
          <p:cNvSpPr>
            <a:spLocks noGrp="1"/>
          </p:cNvSpPr>
          <p:nvPr>
            <p:ph type="body"/>
          </p:nvPr>
        </p:nvSpPr>
        <p:spPr>
          <a:xfrm>
            <a:off x="2253240" y="3290040"/>
            <a:ext cx="1632600" cy="1421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0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04" name="PlaceHolder 7"/>
          <p:cNvSpPr>
            <a:spLocks noGrp="1"/>
          </p:cNvSpPr>
          <p:nvPr>
            <p:ph type="body"/>
          </p:nvPr>
        </p:nvSpPr>
        <p:spPr>
          <a:xfrm>
            <a:off x="3967920" y="3290040"/>
            <a:ext cx="1632600" cy="1421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0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PlaceHolder 1"/>
          <p:cNvSpPr>
            <a:spLocks noGrp="1"/>
          </p:cNvSpPr>
          <p:nvPr>
            <p:ph type="title"/>
          </p:nvPr>
        </p:nvSpPr>
        <p:spPr>
          <a:xfrm>
            <a:off x="538560" y="739440"/>
            <a:ext cx="5070600" cy="857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11" name="PlaceHolder 2"/>
          <p:cNvSpPr>
            <a:spLocks noGrp="1"/>
          </p:cNvSpPr>
          <p:nvPr>
            <p:ph type="subTitle"/>
          </p:nvPr>
        </p:nvSpPr>
        <p:spPr>
          <a:xfrm>
            <a:off x="538560" y="1733400"/>
            <a:ext cx="5070600" cy="2980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" name="PlaceHolder 1"/>
          <p:cNvSpPr>
            <a:spLocks noGrp="1"/>
          </p:cNvSpPr>
          <p:nvPr>
            <p:ph type="title"/>
          </p:nvPr>
        </p:nvSpPr>
        <p:spPr>
          <a:xfrm>
            <a:off x="538560" y="739440"/>
            <a:ext cx="5070600" cy="857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13" name="PlaceHolder 2"/>
          <p:cNvSpPr>
            <a:spLocks noGrp="1"/>
          </p:cNvSpPr>
          <p:nvPr>
            <p:ph type="body"/>
          </p:nvPr>
        </p:nvSpPr>
        <p:spPr>
          <a:xfrm>
            <a:off x="538560" y="1733400"/>
            <a:ext cx="5070600" cy="2980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0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4" name="PlaceHolder 1"/>
          <p:cNvSpPr>
            <a:spLocks noGrp="1"/>
          </p:cNvSpPr>
          <p:nvPr>
            <p:ph type="title"/>
          </p:nvPr>
        </p:nvSpPr>
        <p:spPr>
          <a:xfrm>
            <a:off x="538560" y="739440"/>
            <a:ext cx="5070600" cy="857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15" name="PlaceHolder 2"/>
          <p:cNvSpPr>
            <a:spLocks noGrp="1"/>
          </p:cNvSpPr>
          <p:nvPr>
            <p:ph type="body"/>
          </p:nvPr>
        </p:nvSpPr>
        <p:spPr>
          <a:xfrm>
            <a:off x="538560" y="1733400"/>
            <a:ext cx="2474280" cy="2980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0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16" name="PlaceHolder 3"/>
          <p:cNvSpPr>
            <a:spLocks noGrp="1"/>
          </p:cNvSpPr>
          <p:nvPr>
            <p:ph type="body"/>
          </p:nvPr>
        </p:nvSpPr>
        <p:spPr>
          <a:xfrm>
            <a:off x="3137040" y="1733400"/>
            <a:ext cx="2474280" cy="2980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0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PlaceHolder 1"/>
          <p:cNvSpPr>
            <a:spLocks noGrp="1"/>
          </p:cNvSpPr>
          <p:nvPr>
            <p:ph type="title"/>
          </p:nvPr>
        </p:nvSpPr>
        <p:spPr>
          <a:xfrm>
            <a:off x="538560" y="739440"/>
            <a:ext cx="5070600" cy="857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8" name="PlaceHolder 1"/>
          <p:cNvSpPr>
            <a:spLocks noGrp="1"/>
          </p:cNvSpPr>
          <p:nvPr>
            <p:ph type="subTitle"/>
          </p:nvPr>
        </p:nvSpPr>
        <p:spPr>
          <a:xfrm>
            <a:off x="538560" y="739440"/>
            <a:ext cx="5070600" cy="39747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9" name="PlaceHolder 1"/>
          <p:cNvSpPr>
            <a:spLocks noGrp="1"/>
          </p:cNvSpPr>
          <p:nvPr>
            <p:ph type="title"/>
          </p:nvPr>
        </p:nvSpPr>
        <p:spPr>
          <a:xfrm>
            <a:off x="538560" y="739440"/>
            <a:ext cx="5070600" cy="857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20" name="PlaceHolder 2"/>
          <p:cNvSpPr>
            <a:spLocks noGrp="1"/>
          </p:cNvSpPr>
          <p:nvPr>
            <p:ph type="body"/>
          </p:nvPr>
        </p:nvSpPr>
        <p:spPr>
          <a:xfrm>
            <a:off x="538560" y="1733400"/>
            <a:ext cx="2474280" cy="1421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0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21" name="PlaceHolder 3"/>
          <p:cNvSpPr>
            <a:spLocks noGrp="1"/>
          </p:cNvSpPr>
          <p:nvPr>
            <p:ph type="body"/>
          </p:nvPr>
        </p:nvSpPr>
        <p:spPr>
          <a:xfrm>
            <a:off x="3137040" y="1733400"/>
            <a:ext cx="2474280" cy="2980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0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22" name="PlaceHolder 4"/>
          <p:cNvSpPr>
            <a:spLocks noGrp="1"/>
          </p:cNvSpPr>
          <p:nvPr>
            <p:ph type="body"/>
          </p:nvPr>
        </p:nvSpPr>
        <p:spPr>
          <a:xfrm>
            <a:off x="538560" y="3290040"/>
            <a:ext cx="2474280" cy="1421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0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3" name="PlaceHolder 1"/>
          <p:cNvSpPr>
            <a:spLocks noGrp="1"/>
          </p:cNvSpPr>
          <p:nvPr>
            <p:ph type="title"/>
          </p:nvPr>
        </p:nvSpPr>
        <p:spPr>
          <a:xfrm>
            <a:off x="538560" y="739440"/>
            <a:ext cx="5070600" cy="857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24" name="PlaceHolder 2"/>
          <p:cNvSpPr>
            <a:spLocks noGrp="1"/>
          </p:cNvSpPr>
          <p:nvPr>
            <p:ph type="body"/>
          </p:nvPr>
        </p:nvSpPr>
        <p:spPr>
          <a:xfrm>
            <a:off x="538560" y="1733400"/>
            <a:ext cx="2474280" cy="2980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0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25" name="PlaceHolder 3"/>
          <p:cNvSpPr>
            <a:spLocks noGrp="1"/>
          </p:cNvSpPr>
          <p:nvPr>
            <p:ph type="body"/>
          </p:nvPr>
        </p:nvSpPr>
        <p:spPr>
          <a:xfrm>
            <a:off x="3137040" y="1733400"/>
            <a:ext cx="2474280" cy="1421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0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26" name="PlaceHolder 4"/>
          <p:cNvSpPr>
            <a:spLocks noGrp="1"/>
          </p:cNvSpPr>
          <p:nvPr>
            <p:ph type="body"/>
          </p:nvPr>
        </p:nvSpPr>
        <p:spPr>
          <a:xfrm>
            <a:off x="3137040" y="3290040"/>
            <a:ext cx="2474280" cy="1421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0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7" name="PlaceHolder 1"/>
          <p:cNvSpPr>
            <a:spLocks noGrp="1"/>
          </p:cNvSpPr>
          <p:nvPr>
            <p:ph type="title"/>
          </p:nvPr>
        </p:nvSpPr>
        <p:spPr>
          <a:xfrm>
            <a:off x="538560" y="739440"/>
            <a:ext cx="5070600" cy="857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28" name="PlaceHolder 2"/>
          <p:cNvSpPr>
            <a:spLocks noGrp="1"/>
          </p:cNvSpPr>
          <p:nvPr>
            <p:ph type="body"/>
          </p:nvPr>
        </p:nvSpPr>
        <p:spPr>
          <a:xfrm>
            <a:off x="538560" y="1733400"/>
            <a:ext cx="2474280" cy="1421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0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29" name="PlaceHolder 3"/>
          <p:cNvSpPr>
            <a:spLocks noGrp="1"/>
          </p:cNvSpPr>
          <p:nvPr>
            <p:ph type="body"/>
          </p:nvPr>
        </p:nvSpPr>
        <p:spPr>
          <a:xfrm>
            <a:off x="3137040" y="1733400"/>
            <a:ext cx="2474280" cy="1421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0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30" name="PlaceHolder 4"/>
          <p:cNvSpPr>
            <a:spLocks noGrp="1"/>
          </p:cNvSpPr>
          <p:nvPr>
            <p:ph type="body"/>
          </p:nvPr>
        </p:nvSpPr>
        <p:spPr>
          <a:xfrm>
            <a:off x="538560" y="3290040"/>
            <a:ext cx="5070600" cy="1421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0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PlaceHolder 1"/>
          <p:cNvSpPr>
            <a:spLocks noGrp="1"/>
          </p:cNvSpPr>
          <p:nvPr>
            <p:ph type="title"/>
          </p:nvPr>
        </p:nvSpPr>
        <p:spPr>
          <a:xfrm>
            <a:off x="538560" y="739440"/>
            <a:ext cx="5070600" cy="857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7" name="PlaceHolder 2"/>
          <p:cNvSpPr>
            <a:spLocks noGrp="1"/>
          </p:cNvSpPr>
          <p:nvPr>
            <p:ph type="body"/>
          </p:nvPr>
        </p:nvSpPr>
        <p:spPr>
          <a:xfrm>
            <a:off x="538560" y="1733400"/>
            <a:ext cx="2474280" cy="1421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0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8" name="PlaceHolder 3"/>
          <p:cNvSpPr>
            <a:spLocks noGrp="1"/>
          </p:cNvSpPr>
          <p:nvPr>
            <p:ph type="body"/>
          </p:nvPr>
        </p:nvSpPr>
        <p:spPr>
          <a:xfrm>
            <a:off x="3137040" y="1733400"/>
            <a:ext cx="2474280" cy="2980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0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9" name="PlaceHolder 4"/>
          <p:cNvSpPr>
            <a:spLocks noGrp="1"/>
          </p:cNvSpPr>
          <p:nvPr>
            <p:ph type="body"/>
          </p:nvPr>
        </p:nvSpPr>
        <p:spPr>
          <a:xfrm>
            <a:off x="538560" y="3290040"/>
            <a:ext cx="2474280" cy="1421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0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1" name="PlaceHolder 1"/>
          <p:cNvSpPr>
            <a:spLocks noGrp="1"/>
          </p:cNvSpPr>
          <p:nvPr>
            <p:ph type="title"/>
          </p:nvPr>
        </p:nvSpPr>
        <p:spPr>
          <a:xfrm>
            <a:off x="538560" y="739440"/>
            <a:ext cx="5070600" cy="857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32" name="PlaceHolder 2"/>
          <p:cNvSpPr>
            <a:spLocks noGrp="1"/>
          </p:cNvSpPr>
          <p:nvPr>
            <p:ph type="body"/>
          </p:nvPr>
        </p:nvSpPr>
        <p:spPr>
          <a:xfrm>
            <a:off x="538560" y="1733400"/>
            <a:ext cx="5070600" cy="1421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0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33" name="PlaceHolder 3"/>
          <p:cNvSpPr>
            <a:spLocks noGrp="1"/>
          </p:cNvSpPr>
          <p:nvPr>
            <p:ph type="body"/>
          </p:nvPr>
        </p:nvSpPr>
        <p:spPr>
          <a:xfrm>
            <a:off x="538560" y="3290040"/>
            <a:ext cx="5070600" cy="1421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0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4" name="PlaceHolder 1"/>
          <p:cNvSpPr>
            <a:spLocks noGrp="1"/>
          </p:cNvSpPr>
          <p:nvPr>
            <p:ph type="title"/>
          </p:nvPr>
        </p:nvSpPr>
        <p:spPr>
          <a:xfrm>
            <a:off x="538560" y="739440"/>
            <a:ext cx="5070600" cy="857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35" name="PlaceHolder 2"/>
          <p:cNvSpPr>
            <a:spLocks noGrp="1"/>
          </p:cNvSpPr>
          <p:nvPr>
            <p:ph type="body"/>
          </p:nvPr>
        </p:nvSpPr>
        <p:spPr>
          <a:xfrm>
            <a:off x="538560" y="1733400"/>
            <a:ext cx="2474280" cy="1421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0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36" name="PlaceHolder 3"/>
          <p:cNvSpPr>
            <a:spLocks noGrp="1"/>
          </p:cNvSpPr>
          <p:nvPr>
            <p:ph type="body"/>
          </p:nvPr>
        </p:nvSpPr>
        <p:spPr>
          <a:xfrm>
            <a:off x="3137040" y="1733400"/>
            <a:ext cx="2474280" cy="1421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0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37" name="PlaceHolder 4"/>
          <p:cNvSpPr>
            <a:spLocks noGrp="1"/>
          </p:cNvSpPr>
          <p:nvPr>
            <p:ph type="body"/>
          </p:nvPr>
        </p:nvSpPr>
        <p:spPr>
          <a:xfrm>
            <a:off x="538560" y="3290040"/>
            <a:ext cx="2474280" cy="1421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0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38" name="PlaceHolder 5"/>
          <p:cNvSpPr>
            <a:spLocks noGrp="1"/>
          </p:cNvSpPr>
          <p:nvPr>
            <p:ph type="body"/>
          </p:nvPr>
        </p:nvSpPr>
        <p:spPr>
          <a:xfrm>
            <a:off x="3137040" y="3290040"/>
            <a:ext cx="2474280" cy="1421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0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PlaceHolder 1"/>
          <p:cNvSpPr>
            <a:spLocks noGrp="1"/>
          </p:cNvSpPr>
          <p:nvPr>
            <p:ph type="title"/>
          </p:nvPr>
        </p:nvSpPr>
        <p:spPr>
          <a:xfrm>
            <a:off x="538560" y="739440"/>
            <a:ext cx="5070600" cy="857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40" name="PlaceHolder 2"/>
          <p:cNvSpPr>
            <a:spLocks noGrp="1"/>
          </p:cNvSpPr>
          <p:nvPr>
            <p:ph type="body"/>
          </p:nvPr>
        </p:nvSpPr>
        <p:spPr>
          <a:xfrm>
            <a:off x="538560" y="1733400"/>
            <a:ext cx="1632600" cy="1421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0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41" name="PlaceHolder 3"/>
          <p:cNvSpPr>
            <a:spLocks noGrp="1"/>
          </p:cNvSpPr>
          <p:nvPr>
            <p:ph type="body"/>
          </p:nvPr>
        </p:nvSpPr>
        <p:spPr>
          <a:xfrm>
            <a:off x="2253240" y="1733400"/>
            <a:ext cx="1632600" cy="1421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0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42" name="PlaceHolder 4"/>
          <p:cNvSpPr>
            <a:spLocks noGrp="1"/>
          </p:cNvSpPr>
          <p:nvPr>
            <p:ph type="body"/>
          </p:nvPr>
        </p:nvSpPr>
        <p:spPr>
          <a:xfrm>
            <a:off x="3967920" y="1733400"/>
            <a:ext cx="1632600" cy="1421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0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43" name="PlaceHolder 5"/>
          <p:cNvSpPr>
            <a:spLocks noGrp="1"/>
          </p:cNvSpPr>
          <p:nvPr>
            <p:ph type="body"/>
          </p:nvPr>
        </p:nvSpPr>
        <p:spPr>
          <a:xfrm>
            <a:off x="538560" y="3290040"/>
            <a:ext cx="1632600" cy="1421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0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44" name="PlaceHolder 6"/>
          <p:cNvSpPr>
            <a:spLocks noGrp="1"/>
          </p:cNvSpPr>
          <p:nvPr>
            <p:ph type="body"/>
          </p:nvPr>
        </p:nvSpPr>
        <p:spPr>
          <a:xfrm>
            <a:off x="2253240" y="3290040"/>
            <a:ext cx="1632600" cy="1421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0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45" name="PlaceHolder 7"/>
          <p:cNvSpPr>
            <a:spLocks noGrp="1"/>
          </p:cNvSpPr>
          <p:nvPr>
            <p:ph type="body"/>
          </p:nvPr>
        </p:nvSpPr>
        <p:spPr>
          <a:xfrm>
            <a:off x="3967920" y="3290040"/>
            <a:ext cx="1632600" cy="1421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0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PlaceHolder 1"/>
          <p:cNvSpPr>
            <a:spLocks noGrp="1"/>
          </p:cNvSpPr>
          <p:nvPr>
            <p:ph type="title"/>
          </p:nvPr>
        </p:nvSpPr>
        <p:spPr>
          <a:xfrm>
            <a:off x="538560" y="739440"/>
            <a:ext cx="5070600" cy="857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25" name="PlaceHolder 2"/>
          <p:cNvSpPr>
            <a:spLocks noGrp="1"/>
          </p:cNvSpPr>
          <p:nvPr>
            <p:ph type="subTitle"/>
          </p:nvPr>
        </p:nvSpPr>
        <p:spPr>
          <a:xfrm>
            <a:off x="538560" y="1733400"/>
            <a:ext cx="5070600" cy="2980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6" name="PlaceHolder 1"/>
          <p:cNvSpPr>
            <a:spLocks noGrp="1"/>
          </p:cNvSpPr>
          <p:nvPr>
            <p:ph type="title"/>
          </p:nvPr>
        </p:nvSpPr>
        <p:spPr>
          <a:xfrm>
            <a:off x="538560" y="739440"/>
            <a:ext cx="5070600" cy="857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27" name="PlaceHolder 2"/>
          <p:cNvSpPr>
            <a:spLocks noGrp="1"/>
          </p:cNvSpPr>
          <p:nvPr>
            <p:ph type="body"/>
          </p:nvPr>
        </p:nvSpPr>
        <p:spPr>
          <a:xfrm>
            <a:off x="538560" y="1733400"/>
            <a:ext cx="5070600" cy="2980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0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8" name="PlaceHolder 1"/>
          <p:cNvSpPr>
            <a:spLocks noGrp="1"/>
          </p:cNvSpPr>
          <p:nvPr>
            <p:ph type="title"/>
          </p:nvPr>
        </p:nvSpPr>
        <p:spPr>
          <a:xfrm>
            <a:off x="538560" y="739440"/>
            <a:ext cx="5070600" cy="857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29" name="PlaceHolder 2"/>
          <p:cNvSpPr>
            <a:spLocks noGrp="1"/>
          </p:cNvSpPr>
          <p:nvPr>
            <p:ph type="body"/>
          </p:nvPr>
        </p:nvSpPr>
        <p:spPr>
          <a:xfrm>
            <a:off x="538560" y="1733400"/>
            <a:ext cx="2474280" cy="2980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0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30" name="PlaceHolder 3"/>
          <p:cNvSpPr>
            <a:spLocks noGrp="1"/>
          </p:cNvSpPr>
          <p:nvPr>
            <p:ph type="body"/>
          </p:nvPr>
        </p:nvSpPr>
        <p:spPr>
          <a:xfrm>
            <a:off x="3137040" y="1733400"/>
            <a:ext cx="2474280" cy="2980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0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1" name="PlaceHolder 1"/>
          <p:cNvSpPr>
            <a:spLocks noGrp="1"/>
          </p:cNvSpPr>
          <p:nvPr>
            <p:ph type="title"/>
          </p:nvPr>
        </p:nvSpPr>
        <p:spPr>
          <a:xfrm>
            <a:off x="538560" y="739440"/>
            <a:ext cx="5070600" cy="857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2" name="PlaceHolder 1"/>
          <p:cNvSpPr>
            <a:spLocks noGrp="1"/>
          </p:cNvSpPr>
          <p:nvPr>
            <p:ph type="subTitle"/>
          </p:nvPr>
        </p:nvSpPr>
        <p:spPr>
          <a:xfrm>
            <a:off x="538560" y="739440"/>
            <a:ext cx="5070600" cy="39747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3" name="PlaceHolder 1"/>
          <p:cNvSpPr>
            <a:spLocks noGrp="1"/>
          </p:cNvSpPr>
          <p:nvPr>
            <p:ph type="title"/>
          </p:nvPr>
        </p:nvSpPr>
        <p:spPr>
          <a:xfrm>
            <a:off x="538560" y="739440"/>
            <a:ext cx="5070600" cy="857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34" name="PlaceHolder 2"/>
          <p:cNvSpPr>
            <a:spLocks noGrp="1"/>
          </p:cNvSpPr>
          <p:nvPr>
            <p:ph type="body"/>
          </p:nvPr>
        </p:nvSpPr>
        <p:spPr>
          <a:xfrm>
            <a:off x="538560" y="1733400"/>
            <a:ext cx="2474280" cy="1421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0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35" name="PlaceHolder 3"/>
          <p:cNvSpPr>
            <a:spLocks noGrp="1"/>
          </p:cNvSpPr>
          <p:nvPr>
            <p:ph type="body"/>
          </p:nvPr>
        </p:nvSpPr>
        <p:spPr>
          <a:xfrm>
            <a:off x="3137040" y="1733400"/>
            <a:ext cx="2474280" cy="2980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0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36" name="PlaceHolder 4"/>
          <p:cNvSpPr>
            <a:spLocks noGrp="1"/>
          </p:cNvSpPr>
          <p:nvPr>
            <p:ph type="body"/>
          </p:nvPr>
        </p:nvSpPr>
        <p:spPr>
          <a:xfrm>
            <a:off x="538560" y="3290040"/>
            <a:ext cx="2474280" cy="1421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0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PlaceHolder 1"/>
          <p:cNvSpPr>
            <a:spLocks noGrp="1"/>
          </p:cNvSpPr>
          <p:nvPr>
            <p:ph type="title"/>
          </p:nvPr>
        </p:nvSpPr>
        <p:spPr>
          <a:xfrm>
            <a:off x="538560" y="739440"/>
            <a:ext cx="5070600" cy="857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1" name="PlaceHolder 2"/>
          <p:cNvSpPr>
            <a:spLocks noGrp="1"/>
          </p:cNvSpPr>
          <p:nvPr>
            <p:ph type="body"/>
          </p:nvPr>
        </p:nvSpPr>
        <p:spPr>
          <a:xfrm>
            <a:off x="538560" y="1733400"/>
            <a:ext cx="2474280" cy="2980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0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2" name="PlaceHolder 3"/>
          <p:cNvSpPr>
            <a:spLocks noGrp="1"/>
          </p:cNvSpPr>
          <p:nvPr>
            <p:ph type="body"/>
          </p:nvPr>
        </p:nvSpPr>
        <p:spPr>
          <a:xfrm>
            <a:off x="3137040" y="1733400"/>
            <a:ext cx="2474280" cy="1421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0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3" name="PlaceHolder 4"/>
          <p:cNvSpPr>
            <a:spLocks noGrp="1"/>
          </p:cNvSpPr>
          <p:nvPr>
            <p:ph type="body"/>
          </p:nvPr>
        </p:nvSpPr>
        <p:spPr>
          <a:xfrm>
            <a:off x="3137040" y="3290040"/>
            <a:ext cx="2474280" cy="1421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0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PlaceHolder 1"/>
          <p:cNvSpPr>
            <a:spLocks noGrp="1"/>
          </p:cNvSpPr>
          <p:nvPr>
            <p:ph type="title"/>
          </p:nvPr>
        </p:nvSpPr>
        <p:spPr>
          <a:xfrm>
            <a:off x="538560" y="739440"/>
            <a:ext cx="5070600" cy="857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38" name="PlaceHolder 2"/>
          <p:cNvSpPr>
            <a:spLocks noGrp="1"/>
          </p:cNvSpPr>
          <p:nvPr>
            <p:ph type="body"/>
          </p:nvPr>
        </p:nvSpPr>
        <p:spPr>
          <a:xfrm>
            <a:off x="538560" y="1733400"/>
            <a:ext cx="2474280" cy="2980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0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39" name="PlaceHolder 3"/>
          <p:cNvSpPr>
            <a:spLocks noGrp="1"/>
          </p:cNvSpPr>
          <p:nvPr>
            <p:ph type="body"/>
          </p:nvPr>
        </p:nvSpPr>
        <p:spPr>
          <a:xfrm>
            <a:off x="3137040" y="1733400"/>
            <a:ext cx="2474280" cy="1421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0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40" name="PlaceHolder 4"/>
          <p:cNvSpPr>
            <a:spLocks noGrp="1"/>
          </p:cNvSpPr>
          <p:nvPr>
            <p:ph type="body"/>
          </p:nvPr>
        </p:nvSpPr>
        <p:spPr>
          <a:xfrm>
            <a:off x="3137040" y="3290040"/>
            <a:ext cx="2474280" cy="1421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0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1" name="PlaceHolder 1"/>
          <p:cNvSpPr>
            <a:spLocks noGrp="1"/>
          </p:cNvSpPr>
          <p:nvPr>
            <p:ph type="title"/>
          </p:nvPr>
        </p:nvSpPr>
        <p:spPr>
          <a:xfrm>
            <a:off x="538560" y="739440"/>
            <a:ext cx="5070600" cy="857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42" name="PlaceHolder 2"/>
          <p:cNvSpPr>
            <a:spLocks noGrp="1"/>
          </p:cNvSpPr>
          <p:nvPr>
            <p:ph type="body"/>
          </p:nvPr>
        </p:nvSpPr>
        <p:spPr>
          <a:xfrm>
            <a:off x="538560" y="1733400"/>
            <a:ext cx="2474280" cy="1421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0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43" name="PlaceHolder 3"/>
          <p:cNvSpPr>
            <a:spLocks noGrp="1"/>
          </p:cNvSpPr>
          <p:nvPr>
            <p:ph type="body"/>
          </p:nvPr>
        </p:nvSpPr>
        <p:spPr>
          <a:xfrm>
            <a:off x="3137040" y="1733400"/>
            <a:ext cx="2474280" cy="1421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0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44" name="PlaceHolder 4"/>
          <p:cNvSpPr>
            <a:spLocks noGrp="1"/>
          </p:cNvSpPr>
          <p:nvPr>
            <p:ph type="body"/>
          </p:nvPr>
        </p:nvSpPr>
        <p:spPr>
          <a:xfrm>
            <a:off x="538560" y="3290040"/>
            <a:ext cx="5070600" cy="1421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0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5" name="PlaceHolder 1"/>
          <p:cNvSpPr>
            <a:spLocks noGrp="1"/>
          </p:cNvSpPr>
          <p:nvPr>
            <p:ph type="title"/>
          </p:nvPr>
        </p:nvSpPr>
        <p:spPr>
          <a:xfrm>
            <a:off x="538560" y="739440"/>
            <a:ext cx="5070600" cy="857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46" name="PlaceHolder 2"/>
          <p:cNvSpPr>
            <a:spLocks noGrp="1"/>
          </p:cNvSpPr>
          <p:nvPr>
            <p:ph type="body"/>
          </p:nvPr>
        </p:nvSpPr>
        <p:spPr>
          <a:xfrm>
            <a:off x="538560" y="1733400"/>
            <a:ext cx="5070600" cy="1421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0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47" name="PlaceHolder 3"/>
          <p:cNvSpPr>
            <a:spLocks noGrp="1"/>
          </p:cNvSpPr>
          <p:nvPr>
            <p:ph type="body"/>
          </p:nvPr>
        </p:nvSpPr>
        <p:spPr>
          <a:xfrm>
            <a:off x="538560" y="3290040"/>
            <a:ext cx="5070600" cy="1421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0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8" name="PlaceHolder 1"/>
          <p:cNvSpPr>
            <a:spLocks noGrp="1"/>
          </p:cNvSpPr>
          <p:nvPr>
            <p:ph type="title"/>
          </p:nvPr>
        </p:nvSpPr>
        <p:spPr>
          <a:xfrm>
            <a:off x="538560" y="739440"/>
            <a:ext cx="5070600" cy="857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49" name="PlaceHolder 2"/>
          <p:cNvSpPr>
            <a:spLocks noGrp="1"/>
          </p:cNvSpPr>
          <p:nvPr>
            <p:ph type="body"/>
          </p:nvPr>
        </p:nvSpPr>
        <p:spPr>
          <a:xfrm>
            <a:off x="538560" y="1733400"/>
            <a:ext cx="2474280" cy="1421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0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50" name="PlaceHolder 3"/>
          <p:cNvSpPr>
            <a:spLocks noGrp="1"/>
          </p:cNvSpPr>
          <p:nvPr>
            <p:ph type="body"/>
          </p:nvPr>
        </p:nvSpPr>
        <p:spPr>
          <a:xfrm>
            <a:off x="3137040" y="1733400"/>
            <a:ext cx="2474280" cy="1421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0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51" name="PlaceHolder 4"/>
          <p:cNvSpPr>
            <a:spLocks noGrp="1"/>
          </p:cNvSpPr>
          <p:nvPr>
            <p:ph type="body"/>
          </p:nvPr>
        </p:nvSpPr>
        <p:spPr>
          <a:xfrm>
            <a:off x="538560" y="3290040"/>
            <a:ext cx="2474280" cy="1421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0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52" name="PlaceHolder 5"/>
          <p:cNvSpPr>
            <a:spLocks noGrp="1"/>
          </p:cNvSpPr>
          <p:nvPr>
            <p:ph type="body"/>
          </p:nvPr>
        </p:nvSpPr>
        <p:spPr>
          <a:xfrm>
            <a:off x="3137040" y="3290040"/>
            <a:ext cx="2474280" cy="1421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0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PlaceHolder 1"/>
          <p:cNvSpPr>
            <a:spLocks noGrp="1"/>
          </p:cNvSpPr>
          <p:nvPr>
            <p:ph type="title"/>
          </p:nvPr>
        </p:nvSpPr>
        <p:spPr>
          <a:xfrm>
            <a:off x="538560" y="739440"/>
            <a:ext cx="5070600" cy="857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54" name="PlaceHolder 2"/>
          <p:cNvSpPr>
            <a:spLocks noGrp="1"/>
          </p:cNvSpPr>
          <p:nvPr>
            <p:ph type="body"/>
          </p:nvPr>
        </p:nvSpPr>
        <p:spPr>
          <a:xfrm>
            <a:off x="538560" y="1733400"/>
            <a:ext cx="1632600" cy="1421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0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55" name="PlaceHolder 3"/>
          <p:cNvSpPr>
            <a:spLocks noGrp="1"/>
          </p:cNvSpPr>
          <p:nvPr>
            <p:ph type="body"/>
          </p:nvPr>
        </p:nvSpPr>
        <p:spPr>
          <a:xfrm>
            <a:off x="2253240" y="1733400"/>
            <a:ext cx="1632600" cy="1421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0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56" name="PlaceHolder 4"/>
          <p:cNvSpPr>
            <a:spLocks noGrp="1"/>
          </p:cNvSpPr>
          <p:nvPr>
            <p:ph type="body"/>
          </p:nvPr>
        </p:nvSpPr>
        <p:spPr>
          <a:xfrm>
            <a:off x="3967920" y="1733400"/>
            <a:ext cx="1632600" cy="1421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0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57" name="PlaceHolder 5"/>
          <p:cNvSpPr>
            <a:spLocks noGrp="1"/>
          </p:cNvSpPr>
          <p:nvPr>
            <p:ph type="body"/>
          </p:nvPr>
        </p:nvSpPr>
        <p:spPr>
          <a:xfrm>
            <a:off x="538560" y="3290040"/>
            <a:ext cx="1632600" cy="1421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0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58" name="PlaceHolder 6"/>
          <p:cNvSpPr>
            <a:spLocks noGrp="1"/>
          </p:cNvSpPr>
          <p:nvPr>
            <p:ph type="body"/>
          </p:nvPr>
        </p:nvSpPr>
        <p:spPr>
          <a:xfrm>
            <a:off x="2253240" y="3290040"/>
            <a:ext cx="1632600" cy="1421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0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59" name="PlaceHolder 7"/>
          <p:cNvSpPr>
            <a:spLocks noGrp="1"/>
          </p:cNvSpPr>
          <p:nvPr>
            <p:ph type="body"/>
          </p:nvPr>
        </p:nvSpPr>
        <p:spPr>
          <a:xfrm>
            <a:off x="3967920" y="3290040"/>
            <a:ext cx="1632600" cy="1421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0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8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9" name="PlaceHolder 1"/>
          <p:cNvSpPr>
            <a:spLocks noGrp="1"/>
          </p:cNvSpPr>
          <p:nvPr>
            <p:ph type="title"/>
          </p:nvPr>
        </p:nvSpPr>
        <p:spPr>
          <a:xfrm>
            <a:off x="538560" y="739440"/>
            <a:ext cx="5070600" cy="857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80" name="PlaceHolder 2"/>
          <p:cNvSpPr>
            <a:spLocks noGrp="1"/>
          </p:cNvSpPr>
          <p:nvPr>
            <p:ph type="subTitle"/>
          </p:nvPr>
        </p:nvSpPr>
        <p:spPr>
          <a:xfrm>
            <a:off x="538560" y="1733400"/>
            <a:ext cx="5070600" cy="2980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1" name="PlaceHolder 1"/>
          <p:cNvSpPr>
            <a:spLocks noGrp="1"/>
          </p:cNvSpPr>
          <p:nvPr>
            <p:ph type="title"/>
          </p:nvPr>
        </p:nvSpPr>
        <p:spPr>
          <a:xfrm>
            <a:off x="538560" y="739440"/>
            <a:ext cx="5070600" cy="857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82" name="PlaceHolder 2"/>
          <p:cNvSpPr>
            <a:spLocks noGrp="1"/>
          </p:cNvSpPr>
          <p:nvPr>
            <p:ph type="body"/>
          </p:nvPr>
        </p:nvSpPr>
        <p:spPr>
          <a:xfrm>
            <a:off x="538560" y="1733400"/>
            <a:ext cx="5070600" cy="2980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0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3" name="PlaceHolder 1"/>
          <p:cNvSpPr>
            <a:spLocks noGrp="1"/>
          </p:cNvSpPr>
          <p:nvPr>
            <p:ph type="title"/>
          </p:nvPr>
        </p:nvSpPr>
        <p:spPr>
          <a:xfrm>
            <a:off x="538560" y="739440"/>
            <a:ext cx="5070600" cy="857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84" name="PlaceHolder 2"/>
          <p:cNvSpPr>
            <a:spLocks noGrp="1"/>
          </p:cNvSpPr>
          <p:nvPr>
            <p:ph type="body"/>
          </p:nvPr>
        </p:nvSpPr>
        <p:spPr>
          <a:xfrm>
            <a:off x="538560" y="1733400"/>
            <a:ext cx="2474280" cy="2980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0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85" name="PlaceHolder 3"/>
          <p:cNvSpPr>
            <a:spLocks noGrp="1"/>
          </p:cNvSpPr>
          <p:nvPr>
            <p:ph type="body"/>
          </p:nvPr>
        </p:nvSpPr>
        <p:spPr>
          <a:xfrm>
            <a:off x="3137040" y="1733400"/>
            <a:ext cx="2474280" cy="2980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0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6" name="PlaceHolder 1"/>
          <p:cNvSpPr>
            <a:spLocks noGrp="1"/>
          </p:cNvSpPr>
          <p:nvPr>
            <p:ph type="title"/>
          </p:nvPr>
        </p:nvSpPr>
        <p:spPr>
          <a:xfrm>
            <a:off x="538560" y="739440"/>
            <a:ext cx="5070600" cy="857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PlaceHolder 1"/>
          <p:cNvSpPr>
            <a:spLocks noGrp="1"/>
          </p:cNvSpPr>
          <p:nvPr>
            <p:ph type="title"/>
          </p:nvPr>
        </p:nvSpPr>
        <p:spPr>
          <a:xfrm>
            <a:off x="538560" y="739440"/>
            <a:ext cx="5070600" cy="857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5" name="PlaceHolder 2"/>
          <p:cNvSpPr>
            <a:spLocks noGrp="1"/>
          </p:cNvSpPr>
          <p:nvPr>
            <p:ph type="body"/>
          </p:nvPr>
        </p:nvSpPr>
        <p:spPr>
          <a:xfrm>
            <a:off x="538560" y="1733400"/>
            <a:ext cx="2474280" cy="1421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0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6" name="PlaceHolder 3"/>
          <p:cNvSpPr>
            <a:spLocks noGrp="1"/>
          </p:cNvSpPr>
          <p:nvPr>
            <p:ph type="body"/>
          </p:nvPr>
        </p:nvSpPr>
        <p:spPr>
          <a:xfrm>
            <a:off x="3137040" y="1733400"/>
            <a:ext cx="2474280" cy="1421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0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7" name="PlaceHolder 4"/>
          <p:cNvSpPr>
            <a:spLocks noGrp="1"/>
          </p:cNvSpPr>
          <p:nvPr>
            <p:ph type="body"/>
          </p:nvPr>
        </p:nvSpPr>
        <p:spPr>
          <a:xfrm>
            <a:off x="538560" y="3290040"/>
            <a:ext cx="5070600" cy="1421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0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7" name="PlaceHolder 1"/>
          <p:cNvSpPr>
            <a:spLocks noGrp="1"/>
          </p:cNvSpPr>
          <p:nvPr>
            <p:ph type="subTitle"/>
          </p:nvPr>
        </p:nvSpPr>
        <p:spPr>
          <a:xfrm>
            <a:off x="538560" y="739440"/>
            <a:ext cx="5070600" cy="39747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8" name="PlaceHolder 1"/>
          <p:cNvSpPr>
            <a:spLocks noGrp="1"/>
          </p:cNvSpPr>
          <p:nvPr>
            <p:ph type="title"/>
          </p:nvPr>
        </p:nvSpPr>
        <p:spPr>
          <a:xfrm>
            <a:off x="538560" y="739440"/>
            <a:ext cx="5070600" cy="857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89" name="PlaceHolder 2"/>
          <p:cNvSpPr>
            <a:spLocks noGrp="1"/>
          </p:cNvSpPr>
          <p:nvPr>
            <p:ph type="body"/>
          </p:nvPr>
        </p:nvSpPr>
        <p:spPr>
          <a:xfrm>
            <a:off x="538560" y="1733400"/>
            <a:ext cx="2474280" cy="1421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0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90" name="PlaceHolder 3"/>
          <p:cNvSpPr>
            <a:spLocks noGrp="1"/>
          </p:cNvSpPr>
          <p:nvPr>
            <p:ph type="body"/>
          </p:nvPr>
        </p:nvSpPr>
        <p:spPr>
          <a:xfrm>
            <a:off x="3137040" y="1733400"/>
            <a:ext cx="2474280" cy="2980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0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91" name="PlaceHolder 4"/>
          <p:cNvSpPr>
            <a:spLocks noGrp="1"/>
          </p:cNvSpPr>
          <p:nvPr>
            <p:ph type="body"/>
          </p:nvPr>
        </p:nvSpPr>
        <p:spPr>
          <a:xfrm>
            <a:off x="538560" y="3290040"/>
            <a:ext cx="2474280" cy="1421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0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2" name="PlaceHolder 1"/>
          <p:cNvSpPr>
            <a:spLocks noGrp="1"/>
          </p:cNvSpPr>
          <p:nvPr>
            <p:ph type="title"/>
          </p:nvPr>
        </p:nvSpPr>
        <p:spPr>
          <a:xfrm>
            <a:off x="538560" y="739440"/>
            <a:ext cx="5070600" cy="857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93" name="PlaceHolder 2"/>
          <p:cNvSpPr>
            <a:spLocks noGrp="1"/>
          </p:cNvSpPr>
          <p:nvPr>
            <p:ph type="body"/>
          </p:nvPr>
        </p:nvSpPr>
        <p:spPr>
          <a:xfrm>
            <a:off x="538560" y="1733400"/>
            <a:ext cx="2474280" cy="2980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0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94" name="PlaceHolder 3"/>
          <p:cNvSpPr>
            <a:spLocks noGrp="1"/>
          </p:cNvSpPr>
          <p:nvPr>
            <p:ph type="body"/>
          </p:nvPr>
        </p:nvSpPr>
        <p:spPr>
          <a:xfrm>
            <a:off x="3137040" y="1733400"/>
            <a:ext cx="2474280" cy="1421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0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95" name="PlaceHolder 4"/>
          <p:cNvSpPr>
            <a:spLocks noGrp="1"/>
          </p:cNvSpPr>
          <p:nvPr>
            <p:ph type="body"/>
          </p:nvPr>
        </p:nvSpPr>
        <p:spPr>
          <a:xfrm>
            <a:off x="3137040" y="3290040"/>
            <a:ext cx="2474280" cy="1421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0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6" name="PlaceHolder 1"/>
          <p:cNvSpPr>
            <a:spLocks noGrp="1"/>
          </p:cNvSpPr>
          <p:nvPr>
            <p:ph type="title"/>
          </p:nvPr>
        </p:nvSpPr>
        <p:spPr>
          <a:xfrm>
            <a:off x="538560" y="739440"/>
            <a:ext cx="5070600" cy="857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97" name="PlaceHolder 2"/>
          <p:cNvSpPr>
            <a:spLocks noGrp="1"/>
          </p:cNvSpPr>
          <p:nvPr>
            <p:ph type="body"/>
          </p:nvPr>
        </p:nvSpPr>
        <p:spPr>
          <a:xfrm>
            <a:off x="538560" y="1733400"/>
            <a:ext cx="2474280" cy="1421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0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98" name="PlaceHolder 3"/>
          <p:cNvSpPr>
            <a:spLocks noGrp="1"/>
          </p:cNvSpPr>
          <p:nvPr>
            <p:ph type="body"/>
          </p:nvPr>
        </p:nvSpPr>
        <p:spPr>
          <a:xfrm>
            <a:off x="3137040" y="1733400"/>
            <a:ext cx="2474280" cy="1421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0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99" name="PlaceHolder 4"/>
          <p:cNvSpPr>
            <a:spLocks noGrp="1"/>
          </p:cNvSpPr>
          <p:nvPr>
            <p:ph type="body"/>
          </p:nvPr>
        </p:nvSpPr>
        <p:spPr>
          <a:xfrm>
            <a:off x="538560" y="3290040"/>
            <a:ext cx="5070600" cy="1421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0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0" name="PlaceHolder 1"/>
          <p:cNvSpPr>
            <a:spLocks noGrp="1"/>
          </p:cNvSpPr>
          <p:nvPr>
            <p:ph type="title"/>
          </p:nvPr>
        </p:nvSpPr>
        <p:spPr>
          <a:xfrm>
            <a:off x="538560" y="739440"/>
            <a:ext cx="5070600" cy="857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01" name="PlaceHolder 2"/>
          <p:cNvSpPr>
            <a:spLocks noGrp="1"/>
          </p:cNvSpPr>
          <p:nvPr>
            <p:ph type="body"/>
          </p:nvPr>
        </p:nvSpPr>
        <p:spPr>
          <a:xfrm>
            <a:off x="538560" y="1733400"/>
            <a:ext cx="5070600" cy="1421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0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02" name="PlaceHolder 3"/>
          <p:cNvSpPr>
            <a:spLocks noGrp="1"/>
          </p:cNvSpPr>
          <p:nvPr>
            <p:ph type="body"/>
          </p:nvPr>
        </p:nvSpPr>
        <p:spPr>
          <a:xfrm>
            <a:off x="538560" y="3290040"/>
            <a:ext cx="5070600" cy="1421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0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3" name="PlaceHolder 1"/>
          <p:cNvSpPr>
            <a:spLocks noGrp="1"/>
          </p:cNvSpPr>
          <p:nvPr>
            <p:ph type="title"/>
          </p:nvPr>
        </p:nvSpPr>
        <p:spPr>
          <a:xfrm>
            <a:off x="538560" y="739440"/>
            <a:ext cx="5070600" cy="857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04" name="PlaceHolder 2"/>
          <p:cNvSpPr>
            <a:spLocks noGrp="1"/>
          </p:cNvSpPr>
          <p:nvPr>
            <p:ph type="body"/>
          </p:nvPr>
        </p:nvSpPr>
        <p:spPr>
          <a:xfrm>
            <a:off x="538560" y="1733400"/>
            <a:ext cx="2474280" cy="1421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0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05" name="PlaceHolder 3"/>
          <p:cNvSpPr>
            <a:spLocks noGrp="1"/>
          </p:cNvSpPr>
          <p:nvPr>
            <p:ph type="body"/>
          </p:nvPr>
        </p:nvSpPr>
        <p:spPr>
          <a:xfrm>
            <a:off x="3137040" y="1733400"/>
            <a:ext cx="2474280" cy="1421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0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06" name="PlaceHolder 4"/>
          <p:cNvSpPr>
            <a:spLocks noGrp="1"/>
          </p:cNvSpPr>
          <p:nvPr>
            <p:ph type="body"/>
          </p:nvPr>
        </p:nvSpPr>
        <p:spPr>
          <a:xfrm>
            <a:off x="538560" y="3290040"/>
            <a:ext cx="2474280" cy="1421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0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07" name="PlaceHolder 5"/>
          <p:cNvSpPr>
            <a:spLocks noGrp="1"/>
          </p:cNvSpPr>
          <p:nvPr>
            <p:ph type="body"/>
          </p:nvPr>
        </p:nvSpPr>
        <p:spPr>
          <a:xfrm>
            <a:off x="3137040" y="3290040"/>
            <a:ext cx="2474280" cy="1421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0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8" name="PlaceHolder 1"/>
          <p:cNvSpPr>
            <a:spLocks noGrp="1"/>
          </p:cNvSpPr>
          <p:nvPr>
            <p:ph type="title"/>
          </p:nvPr>
        </p:nvSpPr>
        <p:spPr>
          <a:xfrm>
            <a:off x="538560" y="739440"/>
            <a:ext cx="5070600" cy="857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09" name="PlaceHolder 2"/>
          <p:cNvSpPr>
            <a:spLocks noGrp="1"/>
          </p:cNvSpPr>
          <p:nvPr>
            <p:ph type="body"/>
          </p:nvPr>
        </p:nvSpPr>
        <p:spPr>
          <a:xfrm>
            <a:off x="538560" y="1733400"/>
            <a:ext cx="1632600" cy="1421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0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10" name="PlaceHolder 3"/>
          <p:cNvSpPr>
            <a:spLocks noGrp="1"/>
          </p:cNvSpPr>
          <p:nvPr>
            <p:ph type="body"/>
          </p:nvPr>
        </p:nvSpPr>
        <p:spPr>
          <a:xfrm>
            <a:off x="2253240" y="1733400"/>
            <a:ext cx="1632600" cy="1421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0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11" name="PlaceHolder 4"/>
          <p:cNvSpPr>
            <a:spLocks noGrp="1"/>
          </p:cNvSpPr>
          <p:nvPr>
            <p:ph type="body"/>
          </p:nvPr>
        </p:nvSpPr>
        <p:spPr>
          <a:xfrm>
            <a:off x="3967920" y="1733400"/>
            <a:ext cx="1632600" cy="1421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0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12" name="PlaceHolder 5"/>
          <p:cNvSpPr>
            <a:spLocks noGrp="1"/>
          </p:cNvSpPr>
          <p:nvPr>
            <p:ph type="body"/>
          </p:nvPr>
        </p:nvSpPr>
        <p:spPr>
          <a:xfrm>
            <a:off x="538560" y="3290040"/>
            <a:ext cx="1632600" cy="1421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0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13" name="PlaceHolder 6"/>
          <p:cNvSpPr>
            <a:spLocks noGrp="1"/>
          </p:cNvSpPr>
          <p:nvPr>
            <p:ph type="body"/>
          </p:nvPr>
        </p:nvSpPr>
        <p:spPr>
          <a:xfrm>
            <a:off x="2253240" y="3290040"/>
            <a:ext cx="1632600" cy="1421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0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14" name="PlaceHolder 7"/>
          <p:cNvSpPr>
            <a:spLocks noGrp="1"/>
          </p:cNvSpPr>
          <p:nvPr>
            <p:ph type="body"/>
          </p:nvPr>
        </p:nvSpPr>
        <p:spPr>
          <a:xfrm>
            <a:off x="3967920" y="3290040"/>
            <a:ext cx="1632600" cy="1421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0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9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4" name="PlaceHolder 1"/>
          <p:cNvSpPr>
            <a:spLocks noGrp="1"/>
          </p:cNvSpPr>
          <p:nvPr>
            <p:ph type="title"/>
          </p:nvPr>
        </p:nvSpPr>
        <p:spPr>
          <a:xfrm>
            <a:off x="538560" y="739440"/>
            <a:ext cx="5070600" cy="857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95" name="PlaceHolder 2"/>
          <p:cNvSpPr>
            <a:spLocks noGrp="1"/>
          </p:cNvSpPr>
          <p:nvPr>
            <p:ph type="subTitle"/>
          </p:nvPr>
        </p:nvSpPr>
        <p:spPr>
          <a:xfrm>
            <a:off x="538560" y="1733400"/>
            <a:ext cx="5070600" cy="2980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6" name="PlaceHolder 1"/>
          <p:cNvSpPr>
            <a:spLocks noGrp="1"/>
          </p:cNvSpPr>
          <p:nvPr>
            <p:ph type="title"/>
          </p:nvPr>
        </p:nvSpPr>
        <p:spPr>
          <a:xfrm>
            <a:off x="538560" y="739440"/>
            <a:ext cx="5070600" cy="857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97" name="PlaceHolder 2"/>
          <p:cNvSpPr>
            <a:spLocks noGrp="1"/>
          </p:cNvSpPr>
          <p:nvPr>
            <p:ph type="body"/>
          </p:nvPr>
        </p:nvSpPr>
        <p:spPr>
          <a:xfrm>
            <a:off x="538560" y="1733400"/>
            <a:ext cx="5070600" cy="2980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0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slideLayout" Target="../slideLayouts/slideLayout109.xml"/><Relationship Id="rId3" Type="http://schemas.openxmlformats.org/officeDocument/2006/relationships/slideLayout" Target="../slideLayouts/slideLayout110.xml"/><Relationship Id="rId4" Type="http://schemas.openxmlformats.org/officeDocument/2006/relationships/slideLayout" Target="../slideLayouts/slideLayout111.xml"/><Relationship Id="rId5" Type="http://schemas.openxmlformats.org/officeDocument/2006/relationships/slideLayout" Target="../slideLayouts/slideLayout112.xml"/><Relationship Id="rId6" Type="http://schemas.openxmlformats.org/officeDocument/2006/relationships/slideLayout" Target="../slideLayouts/slideLayout113.xml"/><Relationship Id="rId7" Type="http://schemas.openxmlformats.org/officeDocument/2006/relationships/slideLayout" Target="../slideLayouts/slideLayout114.xml"/><Relationship Id="rId8" Type="http://schemas.openxmlformats.org/officeDocument/2006/relationships/slideLayout" Target="../slideLayouts/slideLayout115.xml"/><Relationship Id="rId9" Type="http://schemas.openxmlformats.org/officeDocument/2006/relationships/slideLayout" Target="../slideLayouts/slideLayout116.xml"/><Relationship Id="rId10" Type="http://schemas.openxmlformats.org/officeDocument/2006/relationships/slideLayout" Target="../slideLayouts/slideLayout117.xml"/><Relationship Id="rId11" Type="http://schemas.openxmlformats.org/officeDocument/2006/relationships/slideLayout" Target="../slideLayouts/slideLayout118.xml"/><Relationship Id="rId12" Type="http://schemas.openxmlformats.org/officeDocument/2006/relationships/slideLayout" Target="../slideLayouts/slideLayout119.xml"/><Relationship Id="rId13" Type="http://schemas.openxmlformats.org/officeDocument/2006/relationships/slideLayout" Target="../slideLayouts/slideLayout120.xml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49.xml"/><Relationship Id="rId3" Type="http://schemas.openxmlformats.org/officeDocument/2006/relationships/slideLayout" Target="../slideLayouts/slideLayout50.xml"/><Relationship Id="rId4" Type="http://schemas.openxmlformats.org/officeDocument/2006/relationships/slideLayout" Target="../slideLayouts/slideLayout51.xml"/><Relationship Id="rId5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4.xml"/><Relationship Id="rId8" Type="http://schemas.openxmlformats.org/officeDocument/2006/relationships/slideLayout" Target="../slideLayouts/slideLayout55.xml"/><Relationship Id="rId9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3.xml"/><Relationship Id="rId5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5.xml"/><Relationship Id="rId7" Type="http://schemas.openxmlformats.org/officeDocument/2006/relationships/slideLayout" Target="../slideLayouts/slideLayout66.xml"/><Relationship Id="rId8" Type="http://schemas.openxmlformats.org/officeDocument/2006/relationships/slideLayout" Target="../slideLayouts/slideLayout67.xml"/><Relationship Id="rId9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69.xml"/><Relationship Id="rId11" Type="http://schemas.openxmlformats.org/officeDocument/2006/relationships/slideLayout" Target="../slideLayouts/slideLayout70.xml"/><Relationship Id="rId12" Type="http://schemas.openxmlformats.org/officeDocument/2006/relationships/slideLayout" Target="../slideLayouts/slideLayout71.xml"/><Relationship Id="rId13" Type="http://schemas.openxmlformats.org/officeDocument/2006/relationships/slideLayout" Target="../slideLayouts/slideLayout72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slideLayout" Target="../slideLayouts/slideLayout73.xml"/><Relationship Id="rId3" Type="http://schemas.openxmlformats.org/officeDocument/2006/relationships/slideLayout" Target="../slideLayouts/slideLayout74.xml"/><Relationship Id="rId4" Type="http://schemas.openxmlformats.org/officeDocument/2006/relationships/slideLayout" Target="../slideLayouts/slideLayout75.xml"/><Relationship Id="rId5" Type="http://schemas.openxmlformats.org/officeDocument/2006/relationships/slideLayout" Target="../slideLayouts/slideLayout76.xml"/><Relationship Id="rId6" Type="http://schemas.openxmlformats.org/officeDocument/2006/relationships/slideLayout" Target="../slideLayouts/slideLayout77.xml"/><Relationship Id="rId7" Type="http://schemas.openxmlformats.org/officeDocument/2006/relationships/slideLayout" Target="../slideLayouts/slideLayout78.xml"/><Relationship Id="rId8" Type="http://schemas.openxmlformats.org/officeDocument/2006/relationships/slideLayout" Target="../slideLayouts/slideLayout79.xml"/><Relationship Id="rId9" Type="http://schemas.openxmlformats.org/officeDocument/2006/relationships/slideLayout" Target="../slideLayouts/slideLayout80.xml"/><Relationship Id="rId10" Type="http://schemas.openxmlformats.org/officeDocument/2006/relationships/slideLayout" Target="../slideLayouts/slideLayout81.xml"/><Relationship Id="rId11" Type="http://schemas.openxmlformats.org/officeDocument/2006/relationships/slideLayout" Target="../slideLayouts/slideLayout82.xml"/><Relationship Id="rId12" Type="http://schemas.openxmlformats.org/officeDocument/2006/relationships/slideLayout" Target="../slideLayouts/slideLayout83.xml"/><Relationship Id="rId13" Type="http://schemas.openxmlformats.org/officeDocument/2006/relationships/slideLayout" Target="../slideLayouts/slideLayout84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slideLayout" Target="../slideLayouts/slideLayout85.xml"/><Relationship Id="rId3" Type="http://schemas.openxmlformats.org/officeDocument/2006/relationships/slideLayout" Target="../slideLayouts/slideLayout86.xml"/><Relationship Id="rId4" Type="http://schemas.openxmlformats.org/officeDocument/2006/relationships/slideLayout" Target="../slideLayouts/slideLayout87.xml"/><Relationship Id="rId5" Type="http://schemas.openxmlformats.org/officeDocument/2006/relationships/slideLayout" Target="../slideLayouts/slideLayout88.xml"/><Relationship Id="rId6" Type="http://schemas.openxmlformats.org/officeDocument/2006/relationships/slideLayout" Target="../slideLayouts/slideLayout89.xml"/><Relationship Id="rId7" Type="http://schemas.openxmlformats.org/officeDocument/2006/relationships/slideLayout" Target="../slideLayouts/slideLayout90.xml"/><Relationship Id="rId8" Type="http://schemas.openxmlformats.org/officeDocument/2006/relationships/slideLayout" Target="../slideLayouts/slideLayout91.xml"/><Relationship Id="rId9" Type="http://schemas.openxmlformats.org/officeDocument/2006/relationships/slideLayout" Target="../slideLayouts/slideLayout92.xml"/><Relationship Id="rId10" Type="http://schemas.openxmlformats.org/officeDocument/2006/relationships/slideLayout" Target="../slideLayouts/slideLayout93.xml"/><Relationship Id="rId11" Type="http://schemas.openxmlformats.org/officeDocument/2006/relationships/slideLayout" Target="../slideLayouts/slideLayout94.xml"/><Relationship Id="rId12" Type="http://schemas.openxmlformats.org/officeDocument/2006/relationships/slideLayout" Target="../slideLayouts/slideLayout95.xml"/><Relationship Id="rId13" Type="http://schemas.openxmlformats.org/officeDocument/2006/relationships/slideLayout" Target="../slideLayouts/slideLayout96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slideLayout" Target="../slideLayouts/slideLayout97.xml"/><Relationship Id="rId3" Type="http://schemas.openxmlformats.org/officeDocument/2006/relationships/slideLayout" Target="../slideLayouts/slideLayout98.xml"/><Relationship Id="rId4" Type="http://schemas.openxmlformats.org/officeDocument/2006/relationships/slideLayout" Target="../slideLayouts/slideLayout99.xml"/><Relationship Id="rId5" Type="http://schemas.openxmlformats.org/officeDocument/2006/relationships/slideLayout" Target="../slideLayouts/slideLayout100.xml"/><Relationship Id="rId6" Type="http://schemas.openxmlformats.org/officeDocument/2006/relationships/slideLayout" Target="../slideLayouts/slideLayout101.xml"/><Relationship Id="rId7" Type="http://schemas.openxmlformats.org/officeDocument/2006/relationships/slideLayout" Target="../slideLayouts/slideLayout102.xml"/><Relationship Id="rId8" Type="http://schemas.openxmlformats.org/officeDocument/2006/relationships/slideLayout" Target="../slideLayouts/slideLayout103.xml"/><Relationship Id="rId9" Type="http://schemas.openxmlformats.org/officeDocument/2006/relationships/slideLayout" Target="../slideLayouts/slideLayout104.xml"/><Relationship Id="rId10" Type="http://schemas.openxmlformats.org/officeDocument/2006/relationships/slideLayout" Target="../slideLayouts/slideLayout105.xml"/><Relationship Id="rId11" Type="http://schemas.openxmlformats.org/officeDocument/2006/relationships/slideLayout" Target="../slideLayouts/slideLayout106.xml"/><Relationship Id="rId12" Type="http://schemas.openxmlformats.org/officeDocument/2006/relationships/slideLayout" Target="../slideLayouts/slideLayout107.xml"/><Relationship Id="rId13" Type="http://schemas.openxmlformats.org/officeDocument/2006/relationships/slideLayout" Target="../slideLayouts/slideLayout10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3b5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71680" y="696600"/>
            <a:ext cx="4047120" cy="115956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1" name="Group 2"/>
          <p:cNvGrpSpPr/>
          <p:nvPr/>
        </p:nvGrpSpPr>
        <p:grpSpPr>
          <a:xfrm>
            <a:off x="6529320" y="29160"/>
            <a:ext cx="307440" cy="5085720"/>
            <a:chOff x="6529320" y="29160"/>
            <a:chExt cx="307440" cy="5085720"/>
          </a:xfrm>
        </p:grpSpPr>
        <p:sp>
          <p:nvSpPr>
            <p:cNvPr id="2" name="CustomShape 3"/>
            <p:cNvSpPr/>
            <p:nvPr/>
          </p:nvSpPr>
          <p:spPr>
            <a:xfrm rot="10800000">
              <a:off x="6748560" y="49975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" name="CustomShape 4"/>
            <p:cNvSpPr/>
            <p:nvPr/>
          </p:nvSpPr>
          <p:spPr>
            <a:xfrm rot="10800000">
              <a:off x="6748560" y="48513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" name="CustomShape 5"/>
            <p:cNvSpPr/>
            <p:nvPr/>
          </p:nvSpPr>
          <p:spPr>
            <a:xfrm rot="10800000">
              <a:off x="6748560" y="47055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7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" name="CustomShape 6"/>
            <p:cNvSpPr/>
            <p:nvPr/>
          </p:nvSpPr>
          <p:spPr>
            <a:xfrm rot="10800000">
              <a:off x="6748560" y="455940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" name="CustomShape 7"/>
            <p:cNvSpPr/>
            <p:nvPr/>
          </p:nvSpPr>
          <p:spPr>
            <a:xfrm rot="10800000">
              <a:off x="6748560" y="44132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" name="CustomShape 8"/>
            <p:cNvSpPr/>
            <p:nvPr/>
          </p:nvSpPr>
          <p:spPr>
            <a:xfrm rot="10800000">
              <a:off x="6748560" y="42670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" name="CustomShape 9"/>
            <p:cNvSpPr/>
            <p:nvPr/>
          </p:nvSpPr>
          <p:spPr>
            <a:xfrm rot="10800000">
              <a:off x="6748560" y="41209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" name="CustomShape 10"/>
            <p:cNvSpPr/>
            <p:nvPr/>
          </p:nvSpPr>
          <p:spPr>
            <a:xfrm rot="10800000">
              <a:off x="6748560" y="39747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" name="CustomShape 11"/>
            <p:cNvSpPr/>
            <p:nvPr/>
          </p:nvSpPr>
          <p:spPr>
            <a:xfrm rot="10800000">
              <a:off x="6748560" y="382860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" name="CustomShape 12"/>
            <p:cNvSpPr/>
            <p:nvPr/>
          </p:nvSpPr>
          <p:spPr>
            <a:xfrm rot="10800000">
              <a:off x="6748560" y="36824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7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" name="CustomShape 13"/>
            <p:cNvSpPr/>
            <p:nvPr/>
          </p:nvSpPr>
          <p:spPr>
            <a:xfrm rot="10800000">
              <a:off x="6748560" y="35362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" name="CustomShape 14"/>
            <p:cNvSpPr/>
            <p:nvPr/>
          </p:nvSpPr>
          <p:spPr>
            <a:xfrm rot="10800000">
              <a:off x="6748560" y="33901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" name="CustomShape 15"/>
            <p:cNvSpPr/>
            <p:nvPr/>
          </p:nvSpPr>
          <p:spPr>
            <a:xfrm rot="10800000">
              <a:off x="6748560" y="32439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" name="CustomShape 16"/>
            <p:cNvSpPr/>
            <p:nvPr/>
          </p:nvSpPr>
          <p:spPr>
            <a:xfrm rot="10800000">
              <a:off x="6748560" y="309780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" name="CustomShape 17"/>
            <p:cNvSpPr/>
            <p:nvPr/>
          </p:nvSpPr>
          <p:spPr>
            <a:xfrm rot="10800000">
              <a:off x="6748560" y="29516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" name="CustomShape 18"/>
            <p:cNvSpPr/>
            <p:nvPr/>
          </p:nvSpPr>
          <p:spPr>
            <a:xfrm rot="10800000">
              <a:off x="6748560" y="28058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" name="CustomShape 19"/>
            <p:cNvSpPr/>
            <p:nvPr/>
          </p:nvSpPr>
          <p:spPr>
            <a:xfrm rot="10800000">
              <a:off x="6748560" y="26596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7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" name="CustomShape 20"/>
            <p:cNvSpPr/>
            <p:nvPr/>
          </p:nvSpPr>
          <p:spPr>
            <a:xfrm rot="10800000">
              <a:off x="6748560" y="25135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" name="CustomShape 21"/>
            <p:cNvSpPr/>
            <p:nvPr/>
          </p:nvSpPr>
          <p:spPr>
            <a:xfrm rot="10800000">
              <a:off x="6748560" y="23673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7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" name="CustomShape 22"/>
            <p:cNvSpPr/>
            <p:nvPr/>
          </p:nvSpPr>
          <p:spPr>
            <a:xfrm rot="10800000">
              <a:off x="6748560" y="222120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" name="CustomShape 23"/>
            <p:cNvSpPr/>
            <p:nvPr/>
          </p:nvSpPr>
          <p:spPr>
            <a:xfrm rot="10800000">
              <a:off x="6748560" y="20750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" name="CustomShape 24"/>
            <p:cNvSpPr/>
            <p:nvPr/>
          </p:nvSpPr>
          <p:spPr>
            <a:xfrm rot="10800000">
              <a:off x="6748560" y="19288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" name="CustomShape 25"/>
            <p:cNvSpPr/>
            <p:nvPr/>
          </p:nvSpPr>
          <p:spPr>
            <a:xfrm rot="10800000">
              <a:off x="6748560" y="17827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" name="CustomShape 26"/>
            <p:cNvSpPr/>
            <p:nvPr/>
          </p:nvSpPr>
          <p:spPr>
            <a:xfrm rot="10800000">
              <a:off x="6748560" y="16365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" name="CustomShape 27"/>
            <p:cNvSpPr/>
            <p:nvPr/>
          </p:nvSpPr>
          <p:spPr>
            <a:xfrm rot="10800000">
              <a:off x="6748560" y="149040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" name="CustomShape 28"/>
            <p:cNvSpPr/>
            <p:nvPr/>
          </p:nvSpPr>
          <p:spPr>
            <a:xfrm rot="10800000">
              <a:off x="6748560" y="13442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7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" name="CustomShape 29"/>
            <p:cNvSpPr/>
            <p:nvPr/>
          </p:nvSpPr>
          <p:spPr>
            <a:xfrm rot="10800000">
              <a:off x="6748560" y="11980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" name="CustomShape 30"/>
            <p:cNvSpPr/>
            <p:nvPr/>
          </p:nvSpPr>
          <p:spPr>
            <a:xfrm rot="10800000">
              <a:off x="6748560" y="10522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" name="CustomShape 31"/>
            <p:cNvSpPr/>
            <p:nvPr/>
          </p:nvSpPr>
          <p:spPr>
            <a:xfrm rot="10800000">
              <a:off x="6748560" y="9061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" name="CustomShape 32"/>
            <p:cNvSpPr/>
            <p:nvPr/>
          </p:nvSpPr>
          <p:spPr>
            <a:xfrm rot="10800000">
              <a:off x="6748560" y="7599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" name="CustomShape 33"/>
            <p:cNvSpPr/>
            <p:nvPr/>
          </p:nvSpPr>
          <p:spPr>
            <a:xfrm rot="10800000">
              <a:off x="6748560" y="61380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3" name="CustomShape 34"/>
            <p:cNvSpPr/>
            <p:nvPr/>
          </p:nvSpPr>
          <p:spPr>
            <a:xfrm rot="10800000">
              <a:off x="6748560" y="4676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4" name="CustomShape 35"/>
            <p:cNvSpPr/>
            <p:nvPr/>
          </p:nvSpPr>
          <p:spPr>
            <a:xfrm rot="10800000">
              <a:off x="6748560" y="3214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7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" name="CustomShape 36"/>
            <p:cNvSpPr/>
            <p:nvPr/>
          </p:nvSpPr>
          <p:spPr>
            <a:xfrm rot="10800000">
              <a:off x="6748560" y="1753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" name="CustomShape 37"/>
            <p:cNvSpPr/>
            <p:nvPr/>
          </p:nvSpPr>
          <p:spPr>
            <a:xfrm rot="10800000">
              <a:off x="6748560" y="291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7" name="CustomShape 38"/>
            <p:cNvSpPr/>
            <p:nvPr/>
          </p:nvSpPr>
          <p:spPr>
            <a:xfrm rot="10800000">
              <a:off x="6638760" y="48513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8" name="CustomShape 39"/>
            <p:cNvSpPr/>
            <p:nvPr/>
          </p:nvSpPr>
          <p:spPr>
            <a:xfrm rot="10800000">
              <a:off x="6638760" y="47055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7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9" name="CustomShape 40"/>
            <p:cNvSpPr/>
            <p:nvPr/>
          </p:nvSpPr>
          <p:spPr>
            <a:xfrm rot="10800000">
              <a:off x="6638760" y="44132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0" name="CustomShape 41"/>
            <p:cNvSpPr/>
            <p:nvPr/>
          </p:nvSpPr>
          <p:spPr>
            <a:xfrm rot="10800000">
              <a:off x="6638760" y="41209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1" name="CustomShape 42"/>
            <p:cNvSpPr/>
            <p:nvPr/>
          </p:nvSpPr>
          <p:spPr>
            <a:xfrm rot="10800000">
              <a:off x="6638760" y="39747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2" name="CustomShape 43"/>
            <p:cNvSpPr/>
            <p:nvPr/>
          </p:nvSpPr>
          <p:spPr>
            <a:xfrm rot="10800000">
              <a:off x="6638760" y="35362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3" name="CustomShape 44"/>
            <p:cNvSpPr/>
            <p:nvPr/>
          </p:nvSpPr>
          <p:spPr>
            <a:xfrm rot="10800000">
              <a:off x="6638760" y="33901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4" name="CustomShape 45"/>
            <p:cNvSpPr/>
            <p:nvPr/>
          </p:nvSpPr>
          <p:spPr>
            <a:xfrm rot="10800000">
              <a:off x="6638760" y="309780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5" name="CustomShape 46"/>
            <p:cNvSpPr/>
            <p:nvPr/>
          </p:nvSpPr>
          <p:spPr>
            <a:xfrm rot="10800000">
              <a:off x="6638760" y="29516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6" name="CustomShape 47"/>
            <p:cNvSpPr/>
            <p:nvPr/>
          </p:nvSpPr>
          <p:spPr>
            <a:xfrm rot="10800000">
              <a:off x="6638760" y="28058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7" name="CustomShape 48"/>
            <p:cNvSpPr/>
            <p:nvPr/>
          </p:nvSpPr>
          <p:spPr>
            <a:xfrm rot="10800000">
              <a:off x="6638760" y="25135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8" name="CustomShape 49"/>
            <p:cNvSpPr/>
            <p:nvPr/>
          </p:nvSpPr>
          <p:spPr>
            <a:xfrm rot="10800000">
              <a:off x="6638760" y="23673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7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9" name="CustomShape 50"/>
            <p:cNvSpPr/>
            <p:nvPr/>
          </p:nvSpPr>
          <p:spPr>
            <a:xfrm rot="10800000">
              <a:off x="6638760" y="222120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0" name="CustomShape 51"/>
            <p:cNvSpPr/>
            <p:nvPr/>
          </p:nvSpPr>
          <p:spPr>
            <a:xfrm rot="10800000">
              <a:off x="6638760" y="17827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1" name="CustomShape 52"/>
            <p:cNvSpPr/>
            <p:nvPr/>
          </p:nvSpPr>
          <p:spPr>
            <a:xfrm rot="10800000">
              <a:off x="6638760" y="16365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2" name="CustomShape 53"/>
            <p:cNvSpPr/>
            <p:nvPr/>
          </p:nvSpPr>
          <p:spPr>
            <a:xfrm rot="10800000">
              <a:off x="6638760" y="149040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3" name="CustomShape 54"/>
            <p:cNvSpPr/>
            <p:nvPr/>
          </p:nvSpPr>
          <p:spPr>
            <a:xfrm rot="10800000">
              <a:off x="6638760" y="11980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4" name="CustomShape 55"/>
            <p:cNvSpPr/>
            <p:nvPr/>
          </p:nvSpPr>
          <p:spPr>
            <a:xfrm rot="10800000">
              <a:off x="6638760" y="10522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5" name="CustomShape 56"/>
            <p:cNvSpPr/>
            <p:nvPr/>
          </p:nvSpPr>
          <p:spPr>
            <a:xfrm rot="10800000">
              <a:off x="6638760" y="9061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6" name="CustomShape 57"/>
            <p:cNvSpPr/>
            <p:nvPr/>
          </p:nvSpPr>
          <p:spPr>
            <a:xfrm rot="10800000">
              <a:off x="6638760" y="7599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7" name="CustomShape 58"/>
            <p:cNvSpPr/>
            <p:nvPr/>
          </p:nvSpPr>
          <p:spPr>
            <a:xfrm rot="10800000">
              <a:off x="6638760" y="4676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8" name="CustomShape 59"/>
            <p:cNvSpPr/>
            <p:nvPr/>
          </p:nvSpPr>
          <p:spPr>
            <a:xfrm rot="10800000">
              <a:off x="6638760" y="3214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7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9" name="CustomShape 60"/>
            <p:cNvSpPr/>
            <p:nvPr/>
          </p:nvSpPr>
          <p:spPr>
            <a:xfrm rot="10800000">
              <a:off x="6638760" y="291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0" name="CustomShape 61"/>
            <p:cNvSpPr/>
            <p:nvPr/>
          </p:nvSpPr>
          <p:spPr>
            <a:xfrm rot="10800000">
              <a:off x="6529320" y="499752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1" name="CustomShape 62"/>
            <p:cNvSpPr/>
            <p:nvPr/>
          </p:nvSpPr>
          <p:spPr>
            <a:xfrm rot="10800000">
              <a:off x="6529320" y="470556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2" name="CustomShape 63"/>
            <p:cNvSpPr/>
            <p:nvPr/>
          </p:nvSpPr>
          <p:spPr>
            <a:xfrm rot="10800000">
              <a:off x="6529320" y="426708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3" name="CustomShape 64"/>
            <p:cNvSpPr/>
            <p:nvPr/>
          </p:nvSpPr>
          <p:spPr>
            <a:xfrm rot="10800000">
              <a:off x="6529320" y="412092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4" name="CustomShape 65"/>
            <p:cNvSpPr/>
            <p:nvPr/>
          </p:nvSpPr>
          <p:spPr>
            <a:xfrm rot="10800000">
              <a:off x="6529320" y="382860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5" name="CustomShape 66"/>
            <p:cNvSpPr/>
            <p:nvPr/>
          </p:nvSpPr>
          <p:spPr>
            <a:xfrm rot="10800000">
              <a:off x="6529320" y="368244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6" name="CustomShape 67"/>
            <p:cNvSpPr/>
            <p:nvPr/>
          </p:nvSpPr>
          <p:spPr>
            <a:xfrm rot="10800000">
              <a:off x="6529320" y="309780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7" name="CustomShape 68"/>
            <p:cNvSpPr/>
            <p:nvPr/>
          </p:nvSpPr>
          <p:spPr>
            <a:xfrm rot="10800000">
              <a:off x="6529320" y="295164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8" name="CustomShape 69"/>
            <p:cNvSpPr/>
            <p:nvPr/>
          </p:nvSpPr>
          <p:spPr>
            <a:xfrm rot="10800000">
              <a:off x="6529320" y="280584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9" name="CustomShape 70"/>
            <p:cNvSpPr/>
            <p:nvPr/>
          </p:nvSpPr>
          <p:spPr>
            <a:xfrm rot="10800000">
              <a:off x="6529320" y="265968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0" name="CustomShape 71"/>
            <p:cNvSpPr/>
            <p:nvPr/>
          </p:nvSpPr>
          <p:spPr>
            <a:xfrm rot="10800000">
              <a:off x="6529320" y="236736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1" name="CustomShape 72"/>
            <p:cNvSpPr/>
            <p:nvPr/>
          </p:nvSpPr>
          <p:spPr>
            <a:xfrm rot="10800000">
              <a:off x="6529320" y="207504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2" name="CustomShape 73"/>
            <p:cNvSpPr/>
            <p:nvPr/>
          </p:nvSpPr>
          <p:spPr>
            <a:xfrm rot="10800000">
              <a:off x="6529320" y="192888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3" name="CustomShape 74"/>
            <p:cNvSpPr/>
            <p:nvPr/>
          </p:nvSpPr>
          <p:spPr>
            <a:xfrm rot="10800000">
              <a:off x="6529320" y="163656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4" name="CustomShape 75"/>
            <p:cNvSpPr/>
            <p:nvPr/>
          </p:nvSpPr>
          <p:spPr>
            <a:xfrm rot="10800000">
              <a:off x="6529320" y="149040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5" name="CustomShape 76"/>
            <p:cNvSpPr/>
            <p:nvPr/>
          </p:nvSpPr>
          <p:spPr>
            <a:xfrm rot="10800000">
              <a:off x="6529320" y="134424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6" name="CustomShape 77"/>
            <p:cNvSpPr/>
            <p:nvPr/>
          </p:nvSpPr>
          <p:spPr>
            <a:xfrm rot="10800000">
              <a:off x="6529320" y="119808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7" name="CustomShape 78"/>
            <p:cNvSpPr/>
            <p:nvPr/>
          </p:nvSpPr>
          <p:spPr>
            <a:xfrm rot="10800000">
              <a:off x="6529320" y="75996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8" name="CustomShape 79"/>
            <p:cNvSpPr/>
            <p:nvPr/>
          </p:nvSpPr>
          <p:spPr>
            <a:xfrm rot="10800000">
              <a:off x="6529320" y="61380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9" name="CustomShape 80"/>
            <p:cNvSpPr/>
            <p:nvPr/>
          </p:nvSpPr>
          <p:spPr>
            <a:xfrm rot="10800000">
              <a:off x="6529320" y="32148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0" name="CustomShape 81"/>
            <p:cNvSpPr/>
            <p:nvPr/>
          </p:nvSpPr>
          <p:spPr>
            <a:xfrm rot="10800000">
              <a:off x="6529320" y="17532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1" name="CustomShape 82"/>
            <p:cNvSpPr/>
            <p:nvPr/>
          </p:nvSpPr>
          <p:spPr>
            <a:xfrm rot="10800000">
              <a:off x="6529320" y="2916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82" name="Group 83"/>
          <p:cNvGrpSpPr/>
          <p:nvPr/>
        </p:nvGrpSpPr>
        <p:grpSpPr>
          <a:xfrm>
            <a:off x="4995000" y="29160"/>
            <a:ext cx="1731960" cy="5085720"/>
            <a:chOff x="4995000" y="29160"/>
            <a:chExt cx="1731960" cy="5085720"/>
          </a:xfrm>
        </p:grpSpPr>
        <p:sp>
          <p:nvSpPr>
            <p:cNvPr id="83" name="CustomShape 84"/>
            <p:cNvSpPr/>
            <p:nvPr/>
          </p:nvSpPr>
          <p:spPr>
            <a:xfrm rot="10800000">
              <a:off x="6638760" y="49975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4" name="CustomShape 85"/>
            <p:cNvSpPr/>
            <p:nvPr/>
          </p:nvSpPr>
          <p:spPr>
            <a:xfrm rot="10800000">
              <a:off x="6638760" y="455940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5" name="CustomShape 86"/>
            <p:cNvSpPr/>
            <p:nvPr/>
          </p:nvSpPr>
          <p:spPr>
            <a:xfrm rot="10800000">
              <a:off x="6638760" y="42670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6" name="CustomShape 87"/>
            <p:cNvSpPr/>
            <p:nvPr/>
          </p:nvSpPr>
          <p:spPr>
            <a:xfrm rot="10800000">
              <a:off x="6638760" y="382860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7" name="CustomShape 88"/>
            <p:cNvSpPr/>
            <p:nvPr/>
          </p:nvSpPr>
          <p:spPr>
            <a:xfrm rot="10800000">
              <a:off x="6638760" y="36824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7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8" name="CustomShape 89"/>
            <p:cNvSpPr/>
            <p:nvPr/>
          </p:nvSpPr>
          <p:spPr>
            <a:xfrm rot="10800000">
              <a:off x="6638760" y="32439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9" name="CustomShape 90"/>
            <p:cNvSpPr/>
            <p:nvPr/>
          </p:nvSpPr>
          <p:spPr>
            <a:xfrm rot="10800000">
              <a:off x="6638760" y="26596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7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0" name="CustomShape 91"/>
            <p:cNvSpPr/>
            <p:nvPr/>
          </p:nvSpPr>
          <p:spPr>
            <a:xfrm rot="10800000">
              <a:off x="6638760" y="20750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1" name="CustomShape 92"/>
            <p:cNvSpPr/>
            <p:nvPr/>
          </p:nvSpPr>
          <p:spPr>
            <a:xfrm rot="10800000">
              <a:off x="6638760" y="19288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2" name="CustomShape 93"/>
            <p:cNvSpPr/>
            <p:nvPr/>
          </p:nvSpPr>
          <p:spPr>
            <a:xfrm rot="10800000">
              <a:off x="6638760" y="13442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7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3" name="CustomShape 94"/>
            <p:cNvSpPr/>
            <p:nvPr/>
          </p:nvSpPr>
          <p:spPr>
            <a:xfrm rot="10800000">
              <a:off x="6638760" y="61380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4" name="CustomShape 95"/>
            <p:cNvSpPr/>
            <p:nvPr/>
          </p:nvSpPr>
          <p:spPr>
            <a:xfrm rot="10800000">
              <a:off x="6638760" y="1753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5" name="CustomShape 96"/>
            <p:cNvSpPr/>
            <p:nvPr/>
          </p:nvSpPr>
          <p:spPr>
            <a:xfrm rot="10800000">
              <a:off x="6529320" y="485136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6" name="CustomShape 97"/>
            <p:cNvSpPr/>
            <p:nvPr/>
          </p:nvSpPr>
          <p:spPr>
            <a:xfrm rot="10800000">
              <a:off x="6529320" y="455940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7" name="CustomShape 98"/>
            <p:cNvSpPr/>
            <p:nvPr/>
          </p:nvSpPr>
          <p:spPr>
            <a:xfrm rot="10800000">
              <a:off x="6529320" y="441324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8" name="CustomShape 99"/>
            <p:cNvSpPr/>
            <p:nvPr/>
          </p:nvSpPr>
          <p:spPr>
            <a:xfrm rot="10800000">
              <a:off x="6529320" y="397476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9" name="CustomShape 100"/>
            <p:cNvSpPr/>
            <p:nvPr/>
          </p:nvSpPr>
          <p:spPr>
            <a:xfrm rot="10800000">
              <a:off x="6529320" y="353628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0" name="CustomShape 101"/>
            <p:cNvSpPr/>
            <p:nvPr/>
          </p:nvSpPr>
          <p:spPr>
            <a:xfrm rot="10800000">
              <a:off x="6529320" y="339012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1" name="CustomShape 102"/>
            <p:cNvSpPr/>
            <p:nvPr/>
          </p:nvSpPr>
          <p:spPr>
            <a:xfrm rot="10800000">
              <a:off x="6529320" y="324396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2" name="CustomShape 103"/>
            <p:cNvSpPr/>
            <p:nvPr/>
          </p:nvSpPr>
          <p:spPr>
            <a:xfrm rot="10800000">
              <a:off x="6529320" y="251352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3" name="CustomShape 104"/>
            <p:cNvSpPr/>
            <p:nvPr/>
          </p:nvSpPr>
          <p:spPr>
            <a:xfrm rot="10800000">
              <a:off x="6529320" y="222120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4" name="CustomShape 105"/>
            <p:cNvSpPr/>
            <p:nvPr/>
          </p:nvSpPr>
          <p:spPr>
            <a:xfrm rot="10800000">
              <a:off x="6529320" y="178272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5" name="CustomShape 106"/>
            <p:cNvSpPr/>
            <p:nvPr/>
          </p:nvSpPr>
          <p:spPr>
            <a:xfrm rot="10800000">
              <a:off x="6529320" y="105228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6" name="CustomShape 107"/>
            <p:cNvSpPr/>
            <p:nvPr/>
          </p:nvSpPr>
          <p:spPr>
            <a:xfrm rot="10800000">
              <a:off x="6529320" y="90612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7" name="CustomShape 108"/>
            <p:cNvSpPr/>
            <p:nvPr/>
          </p:nvSpPr>
          <p:spPr>
            <a:xfrm rot="10800000">
              <a:off x="6529320" y="46764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8" name="CustomShape 109"/>
            <p:cNvSpPr/>
            <p:nvPr/>
          </p:nvSpPr>
          <p:spPr>
            <a:xfrm rot="10800000">
              <a:off x="6419520" y="49975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9" name="CustomShape 110"/>
            <p:cNvSpPr/>
            <p:nvPr/>
          </p:nvSpPr>
          <p:spPr>
            <a:xfrm rot="10800000">
              <a:off x="6419520" y="47055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7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0" name="CustomShape 111"/>
            <p:cNvSpPr/>
            <p:nvPr/>
          </p:nvSpPr>
          <p:spPr>
            <a:xfrm rot="10800000">
              <a:off x="6419520" y="42670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1" name="CustomShape 112"/>
            <p:cNvSpPr/>
            <p:nvPr/>
          </p:nvSpPr>
          <p:spPr>
            <a:xfrm rot="10800000">
              <a:off x="6419520" y="41209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2" name="CustomShape 113"/>
            <p:cNvSpPr/>
            <p:nvPr/>
          </p:nvSpPr>
          <p:spPr>
            <a:xfrm rot="10800000">
              <a:off x="6419520" y="382860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3" name="CustomShape 114"/>
            <p:cNvSpPr/>
            <p:nvPr/>
          </p:nvSpPr>
          <p:spPr>
            <a:xfrm rot="10800000">
              <a:off x="6419520" y="36824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7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4" name="CustomShape 115"/>
            <p:cNvSpPr/>
            <p:nvPr/>
          </p:nvSpPr>
          <p:spPr>
            <a:xfrm rot="10800000">
              <a:off x="6419520" y="309780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5" name="CustomShape 116"/>
            <p:cNvSpPr/>
            <p:nvPr/>
          </p:nvSpPr>
          <p:spPr>
            <a:xfrm rot="10800000">
              <a:off x="6419520" y="29516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6" name="CustomShape 117"/>
            <p:cNvSpPr/>
            <p:nvPr/>
          </p:nvSpPr>
          <p:spPr>
            <a:xfrm rot="10800000">
              <a:off x="6419520" y="26596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7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7" name="CustomShape 118"/>
            <p:cNvSpPr/>
            <p:nvPr/>
          </p:nvSpPr>
          <p:spPr>
            <a:xfrm rot="10800000">
              <a:off x="6419520" y="25135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8" name="CustomShape 119"/>
            <p:cNvSpPr/>
            <p:nvPr/>
          </p:nvSpPr>
          <p:spPr>
            <a:xfrm rot="10800000">
              <a:off x="6419520" y="222120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9" name="CustomShape 120"/>
            <p:cNvSpPr/>
            <p:nvPr/>
          </p:nvSpPr>
          <p:spPr>
            <a:xfrm rot="10800000">
              <a:off x="6419520" y="20750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0" name="CustomShape 121"/>
            <p:cNvSpPr/>
            <p:nvPr/>
          </p:nvSpPr>
          <p:spPr>
            <a:xfrm rot="10800000">
              <a:off x="6419520" y="19288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1" name="CustomShape 122"/>
            <p:cNvSpPr/>
            <p:nvPr/>
          </p:nvSpPr>
          <p:spPr>
            <a:xfrm rot="10800000">
              <a:off x="6419520" y="17827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2" name="CustomShape 123"/>
            <p:cNvSpPr/>
            <p:nvPr/>
          </p:nvSpPr>
          <p:spPr>
            <a:xfrm rot="10800000">
              <a:off x="6419520" y="13442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7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3" name="CustomShape 124"/>
            <p:cNvSpPr/>
            <p:nvPr/>
          </p:nvSpPr>
          <p:spPr>
            <a:xfrm rot="10800000">
              <a:off x="6419520" y="11980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4" name="CustomShape 125"/>
            <p:cNvSpPr/>
            <p:nvPr/>
          </p:nvSpPr>
          <p:spPr>
            <a:xfrm rot="10800000">
              <a:off x="6419520" y="10522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5" name="CustomShape 126"/>
            <p:cNvSpPr/>
            <p:nvPr/>
          </p:nvSpPr>
          <p:spPr>
            <a:xfrm rot="10800000">
              <a:off x="6419520" y="7599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6" name="CustomShape 127"/>
            <p:cNvSpPr/>
            <p:nvPr/>
          </p:nvSpPr>
          <p:spPr>
            <a:xfrm rot="10800000">
              <a:off x="6419520" y="4676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7" name="CustomShape 128"/>
            <p:cNvSpPr/>
            <p:nvPr/>
          </p:nvSpPr>
          <p:spPr>
            <a:xfrm rot="10800000">
              <a:off x="6419520" y="291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8" name="CustomShape 129"/>
            <p:cNvSpPr/>
            <p:nvPr/>
          </p:nvSpPr>
          <p:spPr>
            <a:xfrm rot="10800000">
              <a:off x="6310080" y="49975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9" name="CustomShape 130"/>
            <p:cNvSpPr/>
            <p:nvPr/>
          </p:nvSpPr>
          <p:spPr>
            <a:xfrm rot="10800000">
              <a:off x="6310080" y="47055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0" name="CustomShape 131"/>
            <p:cNvSpPr/>
            <p:nvPr/>
          </p:nvSpPr>
          <p:spPr>
            <a:xfrm rot="10800000">
              <a:off x="6310080" y="455940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1" name="CustomShape 132"/>
            <p:cNvSpPr/>
            <p:nvPr/>
          </p:nvSpPr>
          <p:spPr>
            <a:xfrm rot="10800000">
              <a:off x="6310080" y="44132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2" name="CustomShape 133"/>
            <p:cNvSpPr/>
            <p:nvPr/>
          </p:nvSpPr>
          <p:spPr>
            <a:xfrm rot="10800000">
              <a:off x="6310080" y="42670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3" name="CustomShape 134"/>
            <p:cNvSpPr/>
            <p:nvPr/>
          </p:nvSpPr>
          <p:spPr>
            <a:xfrm rot="10800000">
              <a:off x="6310080" y="41209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4" name="CustomShape 135"/>
            <p:cNvSpPr/>
            <p:nvPr/>
          </p:nvSpPr>
          <p:spPr>
            <a:xfrm rot="10800000">
              <a:off x="6310080" y="39747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5" name="CustomShape 136"/>
            <p:cNvSpPr/>
            <p:nvPr/>
          </p:nvSpPr>
          <p:spPr>
            <a:xfrm rot="10800000">
              <a:off x="6310080" y="382860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6" name="CustomShape 137"/>
            <p:cNvSpPr/>
            <p:nvPr/>
          </p:nvSpPr>
          <p:spPr>
            <a:xfrm rot="10800000">
              <a:off x="6310080" y="36824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7" name="CustomShape 138"/>
            <p:cNvSpPr/>
            <p:nvPr/>
          </p:nvSpPr>
          <p:spPr>
            <a:xfrm rot="10800000">
              <a:off x="6310080" y="35362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8" name="CustomShape 139"/>
            <p:cNvSpPr/>
            <p:nvPr/>
          </p:nvSpPr>
          <p:spPr>
            <a:xfrm rot="10800000">
              <a:off x="6310080" y="33901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9" name="CustomShape 140"/>
            <p:cNvSpPr/>
            <p:nvPr/>
          </p:nvSpPr>
          <p:spPr>
            <a:xfrm rot="10800000">
              <a:off x="6310080" y="32439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0" name="CustomShape 141"/>
            <p:cNvSpPr/>
            <p:nvPr/>
          </p:nvSpPr>
          <p:spPr>
            <a:xfrm rot="10800000">
              <a:off x="6310080" y="309780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1" name="CustomShape 142"/>
            <p:cNvSpPr/>
            <p:nvPr/>
          </p:nvSpPr>
          <p:spPr>
            <a:xfrm rot="10800000">
              <a:off x="6310080" y="28058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2" name="CustomShape 143"/>
            <p:cNvSpPr/>
            <p:nvPr/>
          </p:nvSpPr>
          <p:spPr>
            <a:xfrm rot="10800000">
              <a:off x="6310080" y="26596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3" name="CustomShape 144"/>
            <p:cNvSpPr/>
            <p:nvPr/>
          </p:nvSpPr>
          <p:spPr>
            <a:xfrm rot="10800000">
              <a:off x="6310080" y="23673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4" name="CustomShape 145"/>
            <p:cNvSpPr/>
            <p:nvPr/>
          </p:nvSpPr>
          <p:spPr>
            <a:xfrm rot="10800000">
              <a:off x="6310080" y="222120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5" name="CustomShape 146"/>
            <p:cNvSpPr/>
            <p:nvPr/>
          </p:nvSpPr>
          <p:spPr>
            <a:xfrm rot="10800000">
              <a:off x="6310080" y="20750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6" name="CustomShape 147"/>
            <p:cNvSpPr/>
            <p:nvPr/>
          </p:nvSpPr>
          <p:spPr>
            <a:xfrm rot="10800000">
              <a:off x="6310080" y="19288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7" name="CustomShape 148"/>
            <p:cNvSpPr/>
            <p:nvPr/>
          </p:nvSpPr>
          <p:spPr>
            <a:xfrm rot="10800000">
              <a:off x="6310080" y="17827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8" name="CustomShape 149"/>
            <p:cNvSpPr/>
            <p:nvPr/>
          </p:nvSpPr>
          <p:spPr>
            <a:xfrm rot="10800000">
              <a:off x="6310080" y="16365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9" name="CustomShape 150"/>
            <p:cNvSpPr/>
            <p:nvPr/>
          </p:nvSpPr>
          <p:spPr>
            <a:xfrm rot="10800000">
              <a:off x="6310080" y="149040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0" name="CustomShape 151"/>
            <p:cNvSpPr/>
            <p:nvPr/>
          </p:nvSpPr>
          <p:spPr>
            <a:xfrm rot="10800000">
              <a:off x="6310080" y="13442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1" name="CustomShape 152"/>
            <p:cNvSpPr/>
            <p:nvPr/>
          </p:nvSpPr>
          <p:spPr>
            <a:xfrm rot="10800000">
              <a:off x="6310080" y="10522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2" name="CustomShape 153"/>
            <p:cNvSpPr/>
            <p:nvPr/>
          </p:nvSpPr>
          <p:spPr>
            <a:xfrm rot="10800000">
              <a:off x="6310080" y="9061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3" name="CustomShape 154"/>
            <p:cNvSpPr/>
            <p:nvPr/>
          </p:nvSpPr>
          <p:spPr>
            <a:xfrm rot="10800000">
              <a:off x="6310080" y="7599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4" name="CustomShape 155"/>
            <p:cNvSpPr/>
            <p:nvPr/>
          </p:nvSpPr>
          <p:spPr>
            <a:xfrm rot="10800000">
              <a:off x="6310080" y="61380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5" name="CustomShape 156"/>
            <p:cNvSpPr/>
            <p:nvPr/>
          </p:nvSpPr>
          <p:spPr>
            <a:xfrm rot="10800000">
              <a:off x="6310080" y="4676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6" name="CustomShape 157"/>
            <p:cNvSpPr/>
            <p:nvPr/>
          </p:nvSpPr>
          <p:spPr>
            <a:xfrm rot="10800000">
              <a:off x="6310080" y="3214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7" name="CustomShape 158"/>
            <p:cNvSpPr/>
            <p:nvPr/>
          </p:nvSpPr>
          <p:spPr>
            <a:xfrm rot="10800000">
              <a:off x="6310080" y="1753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8" name="CustomShape 159"/>
            <p:cNvSpPr/>
            <p:nvPr/>
          </p:nvSpPr>
          <p:spPr>
            <a:xfrm rot="10800000">
              <a:off x="6310080" y="291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9" name="CustomShape 160"/>
            <p:cNvSpPr/>
            <p:nvPr/>
          </p:nvSpPr>
          <p:spPr>
            <a:xfrm rot="10800000">
              <a:off x="6200280" y="49975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0" name="CustomShape 161"/>
            <p:cNvSpPr/>
            <p:nvPr/>
          </p:nvSpPr>
          <p:spPr>
            <a:xfrm rot="10800000">
              <a:off x="6200280" y="44132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1" name="CustomShape 162"/>
            <p:cNvSpPr/>
            <p:nvPr/>
          </p:nvSpPr>
          <p:spPr>
            <a:xfrm rot="10800000">
              <a:off x="6200280" y="42670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2" name="CustomShape 163"/>
            <p:cNvSpPr/>
            <p:nvPr/>
          </p:nvSpPr>
          <p:spPr>
            <a:xfrm rot="10800000">
              <a:off x="6200280" y="382860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3" name="CustomShape 164"/>
            <p:cNvSpPr/>
            <p:nvPr/>
          </p:nvSpPr>
          <p:spPr>
            <a:xfrm rot="10800000">
              <a:off x="6200280" y="35362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4" name="CustomShape 165"/>
            <p:cNvSpPr/>
            <p:nvPr/>
          </p:nvSpPr>
          <p:spPr>
            <a:xfrm rot="10800000">
              <a:off x="6200280" y="309780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5" name="CustomShape 166"/>
            <p:cNvSpPr/>
            <p:nvPr/>
          </p:nvSpPr>
          <p:spPr>
            <a:xfrm rot="10800000">
              <a:off x="6200280" y="28058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6" name="CustomShape 167"/>
            <p:cNvSpPr/>
            <p:nvPr/>
          </p:nvSpPr>
          <p:spPr>
            <a:xfrm rot="10800000">
              <a:off x="6200280" y="25135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7" name="CustomShape 168"/>
            <p:cNvSpPr/>
            <p:nvPr/>
          </p:nvSpPr>
          <p:spPr>
            <a:xfrm rot="10800000">
              <a:off x="6200280" y="23673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7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8" name="CustomShape 169"/>
            <p:cNvSpPr/>
            <p:nvPr/>
          </p:nvSpPr>
          <p:spPr>
            <a:xfrm rot="10800000">
              <a:off x="6200280" y="20750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9" name="CustomShape 170"/>
            <p:cNvSpPr/>
            <p:nvPr/>
          </p:nvSpPr>
          <p:spPr>
            <a:xfrm rot="10800000">
              <a:off x="6200280" y="19288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0" name="CustomShape 171"/>
            <p:cNvSpPr/>
            <p:nvPr/>
          </p:nvSpPr>
          <p:spPr>
            <a:xfrm rot="10800000">
              <a:off x="6200280" y="16365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1" name="CustomShape 172"/>
            <p:cNvSpPr/>
            <p:nvPr/>
          </p:nvSpPr>
          <p:spPr>
            <a:xfrm rot="10800000">
              <a:off x="6200280" y="149040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2" name="CustomShape 173"/>
            <p:cNvSpPr/>
            <p:nvPr/>
          </p:nvSpPr>
          <p:spPr>
            <a:xfrm rot="10800000">
              <a:off x="6200280" y="11980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3" name="CustomShape 174"/>
            <p:cNvSpPr/>
            <p:nvPr/>
          </p:nvSpPr>
          <p:spPr>
            <a:xfrm rot="10800000">
              <a:off x="6200280" y="10522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4" name="CustomShape 175"/>
            <p:cNvSpPr/>
            <p:nvPr/>
          </p:nvSpPr>
          <p:spPr>
            <a:xfrm rot="10800000">
              <a:off x="6200280" y="9061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5" name="CustomShape 176"/>
            <p:cNvSpPr/>
            <p:nvPr/>
          </p:nvSpPr>
          <p:spPr>
            <a:xfrm rot="10800000">
              <a:off x="6200280" y="7599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6" name="CustomShape 177"/>
            <p:cNvSpPr/>
            <p:nvPr/>
          </p:nvSpPr>
          <p:spPr>
            <a:xfrm rot="10800000">
              <a:off x="6200280" y="4676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7" name="CustomShape 178"/>
            <p:cNvSpPr/>
            <p:nvPr/>
          </p:nvSpPr>
          <p:spPr>
            <a:xfrm rot="10800000">
              <a:off x="6200280" y="1753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8" name="CustomShape 179"/>
            <p:cNvSpPr/>
            <p:nvPr/>
          </p:nvSpPr>
          <p:spPr>
            <a:xfrm rot="10800000">
              <a:off x="6090840" y="49975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9" name="CustomShape 180"/>
            <p:cNvSpPr/>
            <p:nvPr/>
          </p:nvSpPr>
          <p:spPr>
            <a:xfrm rot="10800000">
              <a:off x="6090840" y="44132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0" name="CustomShape 181"/>
            <p:cNvSpPr/>
            <p:nvPr/>
          </p:nvSpPr>
          <p:spPr>
            <a:xfrm rot="10800000">
              <a:off x="6090840" y="41209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1" name="CustomShape 182"/>
            <p:cNvSpPr/>
            <p:nvPr/>
          </p:nvSpPr>
          <p:spPr>
            <a:xfrm rot="10800000">
              <a:off x="6090840" y="382860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2" name="CustomShape 183"/>
            <p:cNvSpPr/>
            <p:nvPr/>
          </p:nvSpPr>
          <p:spPr>
            <a:xfrm rot="10800000">
              <a:off x="6090840" y="33901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3" name="CustomShape 184"/>
            <p:cNvSpPr/>
            <p:nvPr/>
          </p:nvSpPr>
          <p:spPr>
            <a:xfrm rot="10800000">
              <a:off x="6090840" y="28058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4" name="CustomShape 185"/>
            <p:cNvSpPr/>
            <p:nvPr/>
          </p:nvSpPr>
          <p:spPr>
            <a:xfrm rot="10800000">
              <a:off x="6090840" y="26596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5" name="CustomShape 186"/>
            <p:cNvSpPr/>
            <p:nvPr/>
          </p:nvSpPr>
          <p:spPr>
            <a:xfrm rot="10800000">
              <a:off x="6090840" y="16365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6" name="CustomShape 187"/>
            <p:cNvSpPr/>
            <p:nvPr/>
          </p:nvSpPr>
          <p:spPr>
            <a:xfrm rot="10800000">
              <a:off x="6090840" y="11980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7" name="CustomShape 188"/>
            <p:cNvSpPr/>
            <p:nvPr/>
          </p:nvSpPr>
          <p:spPr>
            <a:xfrm rot="10800000">
              <a:off x="6090840" y="4676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8" name="CustomShape 189"/>
            <p:cNvSpPr/>
            <p:nvPr/>
          </p:nvSpPr>
          <p:spPr>
            <a:xfrm rot="10800000">
              <a:off x="6090840" y="291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9" name="CustomShape 190"/>
            <p:cNvSpPr/>
            <p:nvPr/>
          </p:nvSpPr>
          <p:spPr>
            <a:xfrm rot="10800000">
              <a:off x="5981400" y="485136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0" name="CustomShape 191"/>
            <p:cNvSpPr/>
            <p:nvPr/>
          </p:nvSpPr>
          <p:spPr>
            <a:xfrm rot="10800000">
              <a:off x="5981400" y="441324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1" name="CustomShape 192"/>
            <p:cNvSpPr/>
            <p:nvPr/>
          </p:nvSpPr>
          <p:spPr>
            <a:xfrm rot="10800000">
              <a:off x="5981400" y="192888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2" name="CustomShape 193"/>
            <p:cNvSpPr/>
            <p:nvPr/>
          </p:nvSpPr>
          <p:spPr>
            <a:xfrm rot="10800000">
              <a:off x="5981400" y="75996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3" name="CustomShape 194"/>
            <p:cNvSpPr/>
            <p:nvPr/>
          </p:nvSpPr>
          <p:spPr>
            <a:xfrm rot="10800000">
              <a:off x="5981400" y="17532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4" name="CustomShape 195"/>
            <p:cNvSpPr/>
            <p:nvPr/>
          </p:nvSpPr>
          <p:spPr>
            <a:xfrm rot="10800000">
              <a:off x="5871600" y="455940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5" name="CustomShape 196"/>
            <p:cNvSpPr/>
            <p:nvPr/>
          </p:nvSpPr>
          <p:spPr>
            <a:xfrm rot="10800000">
              <a:off x="5871600" y="33901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6" name="CustomShape 197"/>
            <p:cNvSpPr/>
            <p:nvPr/>
          </p:nvSpPr>
          <p:spPr>
            <a:xfrm rot="10800000">
              <a:off x="5871600" y="25135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7" name="CustomShape 198"/>
            <p:cNvSpPr/>
            <p:nvPr/>
          </p:nvSpPr>
          <p:spPr>
            <a:xfrm rot="10800000">
              <a:off x="5762160" y="32148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8" name="CustomShape 199"/>
            <p:cNvSpPr/>
            <p:nvPr/>
          </p:nvSpPr>
          <p:spPr>
            <a:xfrm rot="10800000">
              <a:off x="5652360" y="61380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9" name="CustomShape 200"/>
            <p:cNvSpPr/>
            <p:nvPr/>
          </p:nvSpPr>
          <p:spPr>
            <a:xfrm rot="10800000">
              <a:off x="5433120" y="26596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7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0" name="CustomShape 201"/>
            <p:cNvSpPr/>
            <p:nvPr/>
          </p:nvSpPr>
          <p:spPr>
            <a:xfrm rot="10800000">
              <a:off x="5433120" y="1753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1" name="CustomShape 202"/>
            <p:cNvSpPr/>
            <p:nvPr/>
          </p:nvSpPr>
          <p:spPr>
            <a:xfrm rot="10800000">
              <a:off x="4995000" y="426708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02" name="Group 203"/>
          <p:cNvGrpSpPr/>
          <p:nvPr/>
        </p:nvGrpSpPr>
        <p:grpSpPr>
          <a:xfrm>
            <a:off x="4775760" y="29160"/>
            <a:ext cx="1512720" cy="5085720"/>
            <a:chOff x="4775760" y="29160"/>
            <a:chExt cx="1512720" cy="5085720"/>
          </a:xfrm>
        </p:grpSpPr>
        <p:sp>
          <p:nvSpPr>
            <p:cNvPr id="203" name="CustomShape 204"/>
            <p:cNvSpPr/>
            <p:nvPr/>
          </p:nvSpPr>
          <p:spPr>
            <a:xfrm rot="10800000">
              <a:off x="6200280" y="39747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4" name="CustomShape 205"/>
            <p:cNvSpPr/>
            <p:nvPr/>
          </p:nvSpPr>
          <p:spPr>
            <a:xfrm rot="10800000">
              <a:off x="6200280" y="36824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7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5" name="CustomShape 206"/>
            <p:cNvSpPr/>
            <p:nvPr/>
          </p:nvSpPr>
          <p:spPr>
            <a:xfrm rot="10800000">
              <a:off x="6200280" y="26596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7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6" name="CustomShape 207"/>
            <p:cNvSpPr/>
            <p:nvPr/>
          </p:nvSpPr>
          <p:spPr>
            <a:xfrm rot="10800000">
              <a:off x="6200280" y="13442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7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7" name="CustomShape 208"/>
            <p:cNvSpPr/>
            <p:nvPr/>
          </p:nvSpPr>
          <p:spPr>
            <a:xfrm rot="10800000">
              <a:off x="6200280" y="61380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8" name="CustomShape 209"/>
            <p:cNvSpPr/>
            <p:nvPr/>
          </p:nvSpPr>
          <p:spPr>
            <a:xfrm rot="10800000">
              <a:off x="6200280" y="3214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7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9" name="CustomShape 210"/>
            <p:cNvSpPr/>
            <p:nvPr/>
          </p:nvSpPr>
          <p:spPr>
            <a:xfrm rot="10800000">
              <a:off x="6090840" y="47055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0" name="CustomShape 211"/>
            <p:cNvSpPr/>
            <p:nvPr/>
          </p:nvSpPr>
          <p:spPr>
            <a:xfrm rot="10800000">
              <a:off x="6090840" y="39747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1" name="CustomShape 212"/>
            <p:cNvSpPr/>
            <p:nvPr/>
          </p:nvSpPr>
          <p:spPr>
            <a:xfrm rot="10800000">
              <a:off x="6090840" y="25135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2" name="CustomShape 213"/>
            <p:cNvSpPr/>
            <p:nvPr/>
          </p:nvSpPr>
          <p:spPr>
            <a:xfrm rot="10800000">
              <a:off x="6090840" y="19288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3" name="CustomShape 214"/>
            <p:cNvSpPr/>
            <p:nvPr/>
          </p:nvSpPr>
          <p:spPr>
            <a:xfrm rot="10800000">
              <a:off x="6090840" y="17827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4" name="CustomShape 215"/>
            <p:cNvSpPr/>
            <p:nvPr/>
          </p:nvSpPr>
          <p:spPr>
            <a:xfrm rot="10800000">
              <a:off x="6090840" y="10522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5" name="CustomShape 216"/>
            <p:cNvSpPr/>
            <p:nvPr/>
          </p:nvSpPr>
          <p:spPr>
            <a:xfrm rot="10800000">
              <a:off x="6090840" y="1753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6" name="CustomShape 217"/>
            <p:cNvSpPr/>
            <p:nvPr/>
          </p:nvSpPr>
          <p:spPr>
            <a:xfrm rot="10800000">
              <a:off x="5981400" y="499752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7" name="CustomShape 218"/>
            <p:cNvSpPr/>
            <p:nvPr/>
          </p:nvSpPr>
          <p:spPr>
            <a:xfrm rot="10800000">
              <a:off x="5981400" y="382860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8" name="CustomShape 219"/>
            <p:cNvSpPr/>
            <p:nvPr/>
          </p:nvSpPr>
          <p:spPr>
            <a:xfrm rot="10800000">
              <a:off x="5981400" y="353628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9" name="CustomShape 220"/>
            <p:cNvSpPr/>
            <p:nvPr/>
          </p:nvSpPr>
          <p:spPr>
            <a:xfrm rot="10800000">
              <a:off x="5981400" y="339012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0" name="CustomShape 221"/>
            <p:cNvSpPr/>
            <p:nvPr/>
          </p:nvSpPr>
          <p:spPr>
            <a:xfrm rot="10800000">
              <a:off x="5981400" y="324396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1" name="CustomShape 222"/>
            <p:cNvSpPr/>
            <p:nvPr/>
          </p:nvSpPr>
          <p:spPr>
            <a:xfrm rot="10800000">
              <a:off x="5981400" y="309780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2" name="CustomShape 223"/>
            <p:cNvSpPr/>
            <p:nvPr/>
          </p:nvSpPr>
          <p:spPr>
            <a:xfrm rot="10800000">
              <a:off x="5981400" y="295164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3" name="CustomShape 224"/>
            <p:cNvSpPr/>
            <p:nvPr/>
          </p:nvSpPr>
          <p:spPr>
            <a:xfrm rot="10800000">
              <a:off x="5981400" y="280584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4" name="CustomShape 225"/>
            <p:cNvSpPr/>
            <p:nvPr/>
          </p:nvSpPr>
          <p:spPr>
            <a:xfrm rot="10800000">
              <a:off x="5981400" y="265968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5" name="CustomShape 226"/>
            <p:cNvSpPr/>
            <p:nvPr/>
          </p:nvSpPr>
          <p:spPr>
            <a:xfrm rot="10800000">
              <a:off x="5981400" y="251352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6" name="CustomShape 227"/>
            <p:cNvSpPr/>
            <p:nvPr/>
          </p:nvSpPr>
          <p:spPr>
            <a:xfrm rot="10800000">
              <a:off x="5981400" y="236736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7" name="CustomShape 228"/>
            <p:cNvSpPr/>
            <p:nvPr/>
          </p:nvSpPr>
          <p:spPr>
            <a:xfrm rot="10800000">
              <a:off x="5981400" y="222120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8" name="CustomShape 229"/>
            <p:cNvSpPr/>
            <p:nvPr/>
          </p:nvSpPr>
          <p:spPr>
            <a:xfrm rot="10800000">
              <a:off x="5981400" y="149040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9" name="CustomShape 230"/>
            <p:cNvSpPr/>
            <p:nvPr/>
          </p:nvSpPr>
          <p:spPr>
            <a:xfrm rot="10800000">
              <a:off x="5981400" y="134424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0" name="CustomShape 231"/>
            <p:cNvSpPr/>
            <p:nvPr/>
          </p:nvSpPr>
          <p:spPr>
            <a:xfrm rot="10800000">
              <a:off x="5981400" y="119808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1" name="CustomShape 232"/>
            <p:cNvSpPr/>
            <p:nvPr/>
          </p:nvSpPr>
          <p:spPr>
            <a:xfrm rot="10800000">
              <a:off x="5981400" y="105228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2" name="CustomShape 233"/>
            <p:cNvSpPr/>
            <p:nvPr/>
          </p:nvSpPr>
          <p:spPr>
            <a:xfrm rot="10800000">
              <a:off x="5981400" y="90612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3" name="CustomShape 234"/>
            <p:cNvSpPr/>
            <p:nvPr/>
          </p:nvSpPr>
          <p:spPr>
            <a:xfrm rot="10800000">
              <a:off x="5981400" y="61380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4" name="CustomShape 235"/>
            <p:cNvSpPr/>
            <p:nvPr/>
          </p:nvSpPr>
          <p:spPr>
            <a:xfrm rot="10800000">
              <a:off x="5981400" y="46764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5" name="CustomShape 236"/>
            <p:cNvSpPr/>
            <p:nvPr/>
          </p:nvSpPr>
          <p:spPr>
            <a:xfrm rot="10800000">
              <a:off x="5871600" y="48513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6" name="CustomShape 237"/>
            <p:cNvSpPr/>
            <p:nvPr/>
          </p:nvSpPr>
          <p:spPr>
            <a:xfrm rot="10800000">
              <a:off x="5871600" y="41209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7" name="CustomShape 238"/>
            <p:cNvSpPr/>
            <p:nvPr/>
          </p:nvSpPr>
          <p:spPr>
            <a:xfrm rot="10800000">
              <a:off x="5871600" y="39747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8" name="CustomShape 239"/>
            <p:cNvSpPr/>
            <p:nvPr/>
          </p:nvSpPr>
          <p:spPr>
            <a:xfrm rot="10800000">
              <a:off x="5871600" y="382860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9" name="CustomShape 240"/>
            <p:cNvSpPr/>
            <p:nvPr/>
          </p:nvSpPr>
          <p:spPr>
            <a:xfrm rot="10800000">
              <a:off x="5871600" y="35362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0" name="CustomShape 241"/>
            <p:cNvSpPr/>
            <p:nvPr/>
          </p:nvSpPr>
          <p:spPr>
            <a:xfrm rot="10800000">
              <a:off x="5871600" y="32439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1" name="CustomShape 242"/>
            <p:cNvSpPr/>
            <p:nvPr/>
          </p:nvSpPr>
          <p:spPr>
            <a:xfrm rot="10800000">
              <a:off x="5871600" y="26596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7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2" name="CustomShape 243"/>
            <p:cNvSpPr/>
            <p:nvPr/>
          </p:nvSpPr>
          <p:spPr>
            <a:xfrm rot="10800000">
              <a:off x="5871600" y="23673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7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3" name="CustomShape 244"/>
            <p:cNvSpPr/>
            <p:nvPr/>
          </p:nvSpPr>
          <p:spPr>
            <a:xfrm rot="10800000">
              <a:off x="5871600" y="222120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4" name="CustomShape 245"/>
            <p:cNvSpPr/>
            <p:nvPr/>
          </p:nvSpPr>
          <p:spPr>
            <a:xfrm rot="10800000">
              <a:off x="5871600" y="20750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5" name="CustomShape 246"/>
            <p:cNvSpPr/>
            <p:nvPr/>
          </p:nvSpPr>
          <p:spPr>
            <a:xfrm rot="10800000">
              <a:off x="5871600" y="17827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6" name="CustomShape 247"/>
            <p:cNvSpPr/>
            <p:nvPr/>
          </p:nvSpPr>
          <p:spPr>
            <a:xfrm rot="10800000">
              <a:off x="5871600" y="16365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7" name="CustomShape 248"/>
            <p:cNvSpPr/>
            <p:nvPr/>
          </p:nvSpPr>
          <p:spPr>
            <a:xfrm rot="10800000">
              <a:off x="5871600" y="149040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8" name="CustomShape 249"/>
            <p:cNvSpPr/>
            <p:nvPr/>
          </p:nvSpPr>
          <p:spPr>
            <a:xfrm rot="10800000">
              <a:off x="5871600" y="13442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7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9" name="CustomShape 250"/>
            <p:cNvSpPr/>
            <p:nvPr/>
          </p:nvSpPr>
          <p:spPr>
            <a:xfrm rot="10800000">
              <a:off x="5871600" y="10522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0" name="CustomShape 251"/>
            <p:cNvSpPr/>
            <p:nvPr/>
          </p:nvSpPr>
          <p:spPr>
            <a:xfrm rot="10800000">
              <a:off x="5871600" y="9061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1" name="CustomShape 252"/>
            <p:cNvSpPr/>
            <p:nvPr/>
          </p:nvSpPr>
          <p:spPr>
            <a:xfrm rot="10800000">
              <a:off x="5871600" y="4676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2" name="CustomShape 253"/>
            <p:cNvSpPr/>
            <p:nvPr/>
          </p:nvSpPr>
          <p:spPr>
            <a:xfrm rot="10800000">
              <a:off x="5871600" y="3214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7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3" name="CustomShape 254"/>
            <p:cNvSpPr/>
            <p:nvPr/>
          </p:nvSpPr>
          <p:spPr>
            <a:xfrm rot="10800000">
              <a:off x="5871600" y="1753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4" name="CustomShape 255"/>
            <p:cNvSpPr/>
            <p:nvPr/>
          </p:nvSpPr>
          <p:spPr>
            <a:xfrm rot="10800000">
              <a:off x="5762160" y="499752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5" name="CustomShape 256"/>
            <p:cNvSpPr/>
            <p:nvPr/>
          </p:nvSpPr>
          <p:spPr>
            <a:xfrm rot="10800000">
              <a:off x="5762160" y="455940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6" name="CustomShape 257"/>
            <p:cNvSpPr/>
            <p:nvPr/>
          </p:nvSpPr>
          <p:spPr>
            <a:xfrm rot="10800000">
              <a:off x="5762160" y="441324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7" name="CustomShape 258"/>
            <p:cNvSpPr/>
            <p:nvPr/>
          </p:nvSpPr>
          <p:spPr>
            <a:xfrm rot="10800000">
              <a:off x="5762160" y="412092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8" name="CustomShape 259"/>
            <p:cNvSpPr/>
            <p:nvPr/>
          </p:nvSpPr>
          <p:spPr>
            <a:xfrm rot="10800000">
              <a:off x="5762160" y="397476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9" name="CustomShape 260"/>
            <p:cNvSpPr/>
            <p:nvPr/>
          </p:nvSpPr>
          <p:spPr>
            <a:xfrm rot="10800000">
              <a:off x="5762160" y="368244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0" name="CustomShape 261"/>
            <p:cNvSpPr/>
            <p:nvPr/>
          </p:nvSpPr>
          <p:spPr>
            <a:xfrm rot="10800000">
              <a:off x="5762160" y="353628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1" name="CustomShape 262"/>
            <p:cNvSpPr/>
            <p:nvPr/>
          </p:nvSpPr>
          <p:spPr>
            <a:xfrm rot="10800000">
              <a:off x="5762160" y="339012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2" name="CustomShape 263"/>
            <p:cNvSpPr/>
            <p:nvPr/>
          </p:nvSpPr>
          <p:spPr>
            <a:xfrm rot="10800000">
              <a:off x="5762160" y="324396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3" name="CustomShape 264"/>
            <p:cNvSpPr/>
            <p:nvPr/>
          </p:nvSpPr>
          <p:spPr>
            <a:xfrm rot="10800000">
              <a:off x="5762160" y="309780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4" name="CustomShape 265"/>
            <p:cNvSpPr/>
            <p:nvPr/>
          </p:nvSpPr>
          <p:spPr>
            <a:xfrm rot="10800000">
              <a:off x="5762160" y="295164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5" name="CustomShape 266"/>
            <p:cNvSpPr/>
            <p:nvPr/>
          </p:nvSpPr>
          <p:spPr>
            <a:xfrm rot="10800000">
              <a:off x="5762160" y="280584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6" name="CustomShape 267"/>
            <p:cNvSpPr/>
            <p:nvPr/>
          </p:nvSpPr>
          <p:spPr>
            <a:xfrm rot="10800000">
              <a:off x="5762160" y="251352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7" name="CustomShape 268"/>
            <p:cNvSpPr/>
            <p:nvPr/>
          </p:nvSpPr>
          <p:spPr>
            <a:xfrm rot="10800000">
              <a:off x="5762160" y="222120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8" name="CustomShape 269"/>
            <p:cNvSpPr/>
            <p:nvPr/>
          </p:nvSpPr>
          <p:spPr>
            <a:xfrm rot="10800000">
              <a:off x="5762160" y="207504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9" name="CustomShape 270"/>
            <p:cNvSpPr/>
            <p:nvPr/>
          </p:nvSpPr>
          <p:spPr>
            <a:xfrm rot="10800000">
              <a:off x="5762160" y="192888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0" name="CustomShape 271"/>
            <p:cNvSpPr/>
            <p:nvPr/>
          </p:nvSpPr>
          <p:spPr>
            <a:xfrm rot="10800000">
              <a:off x="5762160" y="178272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1" name="CustomShape 272"/>
            <p:cNvSpPr/>
            <p:nvPr/>
          </p:nvSpPr>
          <p:spPr>
            <a:xfrm rot="10800000">
              <a:off x="5762160" y="163656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2" name="CustomShape 273"/>
            <p:cNvSpPr/>
            <p:nvPr/>
          </p:nvSpPr>
          <p:spPr>
            <a:xfrm rot="10800000">
              <a:off x="5762160" y="134424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3" name="CustomShape 274"/>
            <p:cNvSpPr/>
            <p:nvPr/>
          </p:nvSpPr>
          <p:spPr>
            <a:xfrm rot="10800000">
              <a:off x="5762160" y="119808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4" name="CustomShape 275"/>
            <p:cNvSpPr/>
            <p:nvPr/>
          </p:nvSpPr>
          <p:spPr>
            <a:xfrm rot="10800000">
              <a:off x="5762160" y="90612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5" name="CustomShape 276"/>
            <p:cNvSpPr/>
            <p:nvPr/>
          </p:nvSpPr>
          <p:spPr>
            <a:xfrm rot="10800000">
              <a:off x="5762160" y="75996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6" name="CustomShape 277"/>
            <p:cNvSpPr/>
            <p:nvPr/>
          </p:nvSpPr>
          <p:spPr>
            <a:xfrm rot="10800000">
              <a:off x="5762160" y="61380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7" name="CustomShape 278"/>
            <p:cNvSpPr/>
            <p:nvPr/>
          </p:nvSpPr>
          <p:spPr>
            <a:xfrm rot="10800000">
              <a:off x="5762160" y="17532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8" name="CustomShape 279"/>
            <p:cNvSpPr/>
            <p:nvPr/>
          </p:nvSpPr>
          <p:spPr>
            <a:xfrm rot="10800000">
              <a:off x="5762160" y="2916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9" name="CustomShape 280"/>
            <p:cNvSpPr/>
            <p:nvPr/>
          </p:nvSpPr>
          <p:spPr>
            <a:xfrm rot="10800000">
              <a:off x="5652360" y="47055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7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0" name="CustomShape 281"/>
            <p:cNvSpPr/>
            <p:nvPr/>
          </p:nvSpPr>
          <p:spPr>
            <a:xfrm rot="10800000">
              <a:off x="5652360" y="455940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1" name="CustomShape 282"/>
            <p:cNvSpPr/>
            <p:nvPr/>
          </p:nvSpPr>
          <p:spPr>
            <a:xfrm rot="10800000">
              <a:off x="5652360" y="42670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2" name="CustomShape 283"/>
            <p:cNvSpPr/>
            <p:nvPr/>
          </p:nvSpPr>
          <p:spPr>
            <a:xfrm rot="10800000">
              <a:off x="5652360" y="39747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3" name="CustomShape 284"/>
            <p:cNvSpPr/>
            <p:nvPr/>
          </p:nvSpPr>
          <p:spPr>
            <a:xfrm rot="10800000">
              <a:off x="5652360" y="382860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4" name="CustomShape 285"/>
            <p:cNvSpPr/>
            <p:nvPr/>
          </p:nvSpPr>
          <p:spPr>
            <a:xfrm rot="10800000">
              <a:off x="5652360" y="36824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7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5" name="CustomShape 286"/>
            <p:cNvSpPr/>
            <p:nvPr/>
          </p:nvSpPr>
          <p:spPr>
            <a:xfrm rot="10800000">
              <a:off x="5652360" y="35362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6" name="CustomShape 287"/>
            <p:cNvSpPr/>
            <p:nvPr/>
          </p:nvSpPr>
          <p:spPr>
            <a:xfrm rot="10800000">
              <a:off x="5652360" y="309780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7" name="CustomShape 288"/>
            <p:cNvSpPr/>
            <p:nvPr/>
          </p:nvSpPr>
          <p:spPr>
            <a:xfrm rot="10800000">
              <a:off x="5652360" y="29516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8" name="CustomShape 289"/>
            <p:cNvSpPr/>
            <p:nvPr/>
          </p:nvSpPr>
          <p:spPr>
            <a:xfrm rot="10800000">
              <a:off x="5652360" y="28058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9" name="CustomShape 290"/>
            <p:cNvSpPr/>
            <p:nvPr/>
          </p:nvSpPr>
          <p:spPr>
            <a:xfrm rot="10800000">
              <a:off x="5652360" y="26596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7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0" name="CustomShape 291"/>
            <p:cNvSpPr/>
            <p:nvPr/>
          </p:nvSpPr>
          <p:spPr>
            <a:xfrm rot="10800000">
              <a:off x="5652360" y="25135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1" name="CustomShape 292"/>
            <p:cNvSpPr/>
            <p:nvPr/>
          </p:nvSpPr>
          <p:spPr>
            <a:xfrm rot="10800000">
              <a:off x="5652360" y="23673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7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2" name="CustomShape 293"/>
            <p:cNvSpPr/>
            <p:nvPr/>
          </p:nvSpPr>
          <p:spPr>
            <a:xfrm rot="10800000">
              <a:off x="5652360" y="222120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3" name="CustomShape 294"/>
            <p:cNvSpPr/>
            <p:nvPr/>
          </p:nvSpPr>
          <p:spPr>
            <a:xfrm rot="10800000">
              <a:off x="5652360" y="20750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4" name="CustomShape 295"/>
            <p:cNvSpPr/>
            <p:nvPr/>
          </p:nvSpPr>
          <p:spPr>
            <a:xfrm rot="10800000">
              <a:off x="5652360" y="19288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5" name="CustomShape 296"/>
            <p:cNvSpPr/>
            <p:nvPr/>
          </p:nvSpPr>
          <p:spPr>
            <a:xfrm rot="10800000">
              <a:off x="5652360" y="17827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6" name="CustomShape 297"/>
            <p:cNvSpPr/>
            <p:nvPr/>
          </p:nvSpPr>
          <p:spPr>
            <a:xfrm rot="10800000">
              <a:off x="5652360" y="149040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7" name="CustomShape 298"/>
            <p:cNvSpPr/>
            <p:nvPr/>
          </p:nvSpPr>
          <p:spPr>
            <a:xfrm rot="10800000">
              <a:off x="5652360" y="11980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8" name="CustomShape 299"/>
            <p:cNvSpPr/>
            <p:nvPr/>
          </p:nvSpPr>
          <p:spPr>
            <a:xfrm rot="10800000">
              <a:off x="5652360" y="10522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9" name="CustomShape 300"/>
            <p:cNvSpPr/>
            <p:nvPr/>
          </p:nvSpPr>
          <p:spPr>
            <a:xfrm rot="10800000">
              <a:off x="5652360" y="9061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0" name="CustomShape 301"/>
            <p:cNvSpPr/>
            <p:nvPr/>
          </p:nvSpPr>
          <p:spPr>
            <a:xfrm rot="10800000">
              <a:off x="5652360" y="7599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1" name="CustomShape 302"/>
            <p:cNvSpPr/>
            <p:nvPr/>
          </p:nvSpPr>
          <p:spPr>
            <a:xfrm rot="10800000">
              <a:off x="5652360" y="4676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2" name="CustomShape 303"/>
            <p:cNvSpPr/>
            <p:nvPr/>
          </p:nvSpPr>
          <p:spPr>
            <a:xfrm rot="10800000">
              <a:off x="5652360" y="3214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7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3" name="CustomShape 304"/>
            <p:cNvSpPr/>
            <p:nvPr/>
          </p:nvSpPr>
          <p:spPr>
            <a:xfrm rot="10800000">
              <a:off x="5652360" y="1753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4" name="CustomShape 305"/>
            <p:cNvSpPr/>
            <p:nvPr/>
          </p:nvSpPr>
          <p:spPr>
            <a:xfrm rot="10800000">
              <a:off x="5652360" y="291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5" name="CustomShape 306"/>
            <p:cNvSpPr/>
            <p:nvPr/>
          </p:nvSpPr>
          <p:spPr>
            <a:xfrm rot="10800000">
              <a:off x="5542920" y="48513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6" name="CustomShape 307"/>
            <p:cNvSpPr/>
            <p:nvPr/>
          </p:nvSpPr>
          <p:spPr>
            <a:xfrm rot="10800000">
              <a:off x="5542920" y="455940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7" name="CustomShape 308"/>
            <p:cNvSpPr/>
            <p:nvPr/>
          </p:nvSpPr>
          <p:spPr>
            <a:xfrm rot="10800000">
              <a:off x="5542920" y="44132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8" name="CustomShape 309"/>
            <p:cNvSpPr/>
            <p:nvPr/>
          </p:nvSpPr>
          <p:spPr>
            <a:xfrm rot="10800000">
              <a:off x="5542920" y="42670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9" name="CustomShape 310"/>
            <p:cNvSpPr/>
            <p:nvPr/>
          </p:nvSpPr>
          <p:spPr>
            <a:xfrm rot="10800000">
              <a:off x="5542920" y="41209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0" name="CustomShape 311"/>
            <p:cNvSpPr/>
            <p:nvPr/>
          </p:nvSpPr>
          <p:spPr>
            <a:xfrm rot="10800000">
              <a:off x="5542920" y="382860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1" name="CustomShape 312"/>
            <p:cNvSpPr/>
            <p:nvPr/>
          </p:nvSpPr>
          <p:spPr>
            <a:xfrm rot="10800000">
              <a:off x="5542920" y="35362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2" name="CustomShape 313"/>
            <p:cNvSpPr/>
            <p:nvPr/>
          </p:nvSpPr>
          <p:spPr>
            <a:xfrm rot="10800000">
              <a:off x="5542920" y="33901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3" name="CustomShape 314"/>
            <p:cNvSpPr/>
            <p:nvPr/>
          </p:nvSpPr>
          <p:spPr>
            <a:xfrm rot="10800000">
              <a:off x="5542920" y="32439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4" name="CustomShape 315"/>
            <p:cNvSpPr/>
            <p:nvPr/>
          </p:nvSpPr>
          <p:spPr>
            <a:xfrm rot="10800000">
              <a:off x="5542920" y="29516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5" name="CustomShape 316"/>
            <p:cNvSpPr/>
            <p:nvPr/>
          </p:nvSpPr>
          <p:spPr>
            <a:xfrm rot="10800000">
              <a:off x="5542920" y="28058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6" name="CustomShape 317"/>
            <p:cNvSpPr/>
            <p:nvPr/>
          </p:nvSpPr>
          <p:spPr>
            <a:xfrm rot="10800000">
              <a:off x="5542920" y="26596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7" name="CustomShape 318"/>
            <p:cNvSpPr/>
            <p:nvPr/>
          </p:nvSpPr>
          <p:spPr>
            <a:xfrm rot="10800000">
              <a:off x="5542920" y="25135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8" name="CustomShape 319"/>
            <p:cNvSpPr/>
            <p:nvPr/>
          </p:nvSpPr>
          <p:spPr>
            <a:xfrm rot="10800000">
              <a:off x="5542920" y="23673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9" name="CustomShape 320"/>
            <p:cNvSpPr/>
            <p:nvPr/>
          </p:nvSpPr>
          <p:spPr>
            <a:xfrm rot="10800000">
              <a:off x="5542920" y="222120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0" name="CustomShape 321"/>
            <p:cNvSpPr/>
            <p:nvPr/>
          </p:nvSpPr>
          <p:spPr>
            <a:xfrm rot="10800000">
              <a:off x="5542920" y="20750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1" name="CustomShape 322"/>
            <p:cNvSpPr/>
            <p:nvPr/>
          </p:nvSpPr>
          <p:spPr>
            <a:xfrm rot="10800000">
              <a:off x="5542920" y="17827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2" name="CustomShape 323"/>
            <p:cNvSpPr/>
            <p:nvPr/>
          </p:nvSpPr>
          <p:spPr>
            <a:xfrm rot="10800000">
              <a:off x="5542920" y="149040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3" name="CustomShape 324"/>
            <p:cNvSpPr/>
            <p:nvPr/>
          </p:nvSpPr>
          <p:spPr>
            <a:xfrm rot="10800000">
              <a:off x="5542920" y="13442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4" name="CustomShape 325"/>
            <p:cNvSpPr/>
            <p:nvPr/>
          </p:nvSpPr>
          <p:spPr>
            <a:xfrm rot="10800000">
              <a:off x="5542920" y="11980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5" name="CustomShape 326"/>
            <p:cNvSpPr/>
            <p:nvPr/>
          </p:nvSpPr>
          <p:spPr>
            <a:xfrm rot="10800000">
              <a:off x="5542920" y="10522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6" name="CustomShape 327"/>
            <p:cNvSpPr/>
            <p:nvPr/>
          </p:nvSpPr>
          <p:spPr>
            <a:xfrm rot="10800000">
              <a:off x="5542920" y="7599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7" name="CustomShape 328"/>
            <p:cNvSpPr/>
            <p:nvPr/>
          </p:nvSpPr>
          <p:spPr>
            <a:xfrm rot="10800000">
              <a:off x="5542920" y="61380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8" name="CustomShape 329"/>
            <p:cNvSpPr/>
            <p:nvPr/>
          </p:nvSpPr>
          <p:spPr>
            <a:xfrm rot="10800000">
              <a:off x="5542920" y="3214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9" name="CustomShape 330"/>
            <p:cNvSpPr/>
            <p:nvPr/>
          </p:nvSpPr>
          <p:spPr>
            <a:xfrm rot="10800000">
              <a:off x="5542920" y="291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30" name="CustomShape 331"/>
            <p:cNvSpPr/>
            <p:nvPr/>
          </p:nvSpPr>
          <p:spPr>
            <a:xfrm rot="10800000">
              <a:off x="5433120" y="47055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7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31" name="CustomShape 332"/>
            <p:cNvSpPr/>
            <p:nvPr/>
          </p:nvSpPr>
          <p:spPr>
            <a:xfrm rot="10800000">
              <a:off x="5433120" y="42670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32" name="CustomShape 333"/>
            <p:cNvSpPr/>
            <p:nvPr/>
          </p:nvSpPr>
          <p:spPr>
            <a:xfrm rot="10800000">
              <a:off x="5433120" y="41209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33" name="CustomShape 334"/>
            <p:cNvSpPr/>
            <p:nvPr/>
          </p:nvSpPr>
          <p:spPr>
            <a:xfrm rot="10800000">
              <a:off x="5433120" y="39747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34" name="CustomShape 335"/>
            <p:cNvSpPr/>
            <p:nvPr/>
          </p:nvSpPr>
          <p:spPr>
            <a:xfrm rot="10800000">
              <a:off x="5433120" y="36824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7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35" name="CustomShape 336"/>
            <p:cNvSpPr/>
            <p:nvPr/>
          </p:nvSpPr>
          <p:spPr>
            <a:xfrm rot="10800000">
              <a:off x="5433120" y="33901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36" name="CustomShape 337"/>
            <p:cNvSpPr/>
            <p:nvPr/>
          </p:nvSpPr>
          <p:spPr>
            <a:xfrm rot="10800000">
              <a:off x="5433120" y="32439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37" name="CustomShape 338"/>
            <p:cNvSpPr/>
            <p:nvPr/>
          </p:nvSpPr>
          <p:spPr>
            <a:xfrm rot="10800000">
              <a:off x="5433120" y="309780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38" name="CustomShape 339"/>
            <p:cNvSpPr/>
            <p:nvPr/>
          </p:nvSpPr>
          <p:spPr>
            <a:xfrm rot="10800000">
              <a:off x="5433120" y="28058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39" name="CustomShape 340"/>
            <p:cNvSpPr/>
            <p:nvPr/>
          </p:nvSpPr>
          <p:spPr>
            <a:xfrm rot="10800000">
              <a:off x="5433120" y="25135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40" name="CustomShape 341"/>
            <p:cNvSpPr/>
            <p:nvPr/>
          </p:nvSpPr>
          <p:spPr>
            <a:xfrm rot="10800000">
              <a:off x="5433120" y="222120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41" name="CustomShape 342"/>
            <p:cNvSpPr/>
            <p:nvPr/>
          </p:nvSpPr>
          <p:spPr>
            <a:xfrm rot="10800000">
              <a:off x="5433120" y="19288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42" name="CustomShape 343"/>
            <p:cNvSpPr/>
            <p:nvPr/>
          </p:nvSpPr>
          <p:spPr>
            <a:xfrm rot="10800000">
              <a:off x="5433120" y="17827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43" name="CustomShape 344"/>
            <p:cNvSpPr/>
            <p:nvPr/>
          </p:nvSpPr>
          <p:spPr>
            <a:xfrm rot="10800000">
              <a:off x="5433120" y="13442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7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44" name="CustomShape 345"/>
            <p:cNvSpPr/>
            <p:nvPr/>
          </p:nvSpPr>
          <p:spPr>
            <a:xfrm rot="10800000">
              <a:off x="5433120" y="11980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45" name="CustomShape 346"/>
            <p:cNvSpPr/>
            <p:nvPr/>
          </p:nvSpPr>
          <p:spPr>
            <a:xfrm rot="10800000">
              <a:off x="5433120" y="10522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46" name="CustomShape 347"/>
            <p:cNvSpPr/>
            <p:nvPr/>
          </p:nvSpPr>
          <p:spPr>
            <a:xfrm rot="10800000">
              <a:off x="5433120" y="9061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47" name="CustomShape 348"/>
            <p:cNvSpPr/>
            <p:nvPr/>
          </p:nvSpPr>
          <p:spPr>
            <a:xfrm rot="10800000">
              <a:off x="5433120" y="7599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48" name="CustomShape 349"/>
            <p:cNvSpPr/>
            <p:nvPr/>
          </p:nvSpPr>
          <p:spPr>
            <a:xfrm rot="10800000">
              <a:off x="5433120" y="4676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49" name="CustomShape 350"/>
            <p:cNvSpPr/>
            <p:nvPr/>
          </p:nvSpPr>
          <p:spPr>
            <a:xfrm rot="10800000">
              <a:off x="5433120" y="3214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7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0" name="CustomShape 351"/>
            <p:cNvSpPr/>
            <p:nvPr/>
          </p:nvSpPr>
          <p:spPr>
            <a:xfrm rot="10800000">
              <a:off x="5323680" y="49975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1" name="CustomShape 352"/>
            <p:cNvSpPr/>
            <p:nvPr/>
          </p:nvSpPr>
          <p:spPr>
            <a:xfrm rot="10800000">
              <a:off x="5323680" y="455940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2" name="CustomShape 353"/>
            <p:cNvSpPr/>
            <p:nvPr/>
          </p:nvSpPr>
          <p:spPr>
            <a:xfrm rot="10800000">
              <a:off x="5323680" y="42670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3" name="CustomShape 354"/>
            <p:cNvSpPr/>
            <p:nvPr/>
          </p:nvSpPr>
          <p:spPr>
            <a:xfrm rot="10800000">
              <a:off x="5323680" y="382860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4" name="CustomShape 355"/>
            <p:cNvSpPr/>
            <p:nvPr/>
          </p:nvSpPr>
          <p:spPr>
            <a:xfrm rot="10800000">
              <a:off x="5323680" y="36824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5" name="CustomShape 356"/>
            <p:cNvSpPr/>
            <p:nvPr/>
          </p:nvSpPr>
          <p:spPr>
            <a:xfrm rot="10800000">
              <a:off x="5323680" y="309780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6" name="CustomShape 357"/>
            <p:cNvSpPr/>
            <p:nvPr/>
          </p:nvSpPr>
          <p:spPr>
            <a:xfrm rot="10800000">
              <a:off x="5323680" y="29516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7" name="CustomShape 358"/>
            <p:cNvSpPr/>
            <p:nvPr/>
          </p:nvSpPr>
          <p:spPr>
            <a:xfrm rot="10800000">
              <a:off x="5323680" y="26596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8" name="CustomShape 359"/>
            <p:cNvSpPr/>
            <p:nvPr/>
          </p:nvSpPr>
          <p:spPr>
            <a:xfrm rot="10800000">
              <a:off x="5323680" y="25135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9" name="CustomShape 360"/>
            <p:cNvSpPr/>
            <p:nvPr/>
          </p:nvSpPr>
          <p:spPr>
            <a:xfrm rot="10800000">
              <a:off x="5323680" y="23673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0" name="CustomShape 361"/>
            <p:cNvSpPr/>
            <p:nvPr/>
          </p:nvSpPr>
          <p:spPr>
            <a:xfrm rot="10800000">
              <a:off x="5323680" y="222120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1" name="CustomShape 362"/>
            <p:cNvSpPr/>
            <p:nvPr/>
          </p:nvSpPr>
          <p:spPr>
            <a:xfrm rot="10800000">
              <a:off x="5323680" y="17827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2" name="CustomShape 363"/>
            <p:cNvSpPr/>
            <p:nvPr/>
          </p:nvSpPr>
          <p:spPr>
            <a:xfrm rot="10800000">
              <a:off x="5323680" y="16365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3" name="CustomShape 364"/>
            <p:cNvSpPr/>
            <p:nvPr/>
          </p:nvSpPr>
          <p:spPr>
            <a:xfrm rot="10800000">
              <a:off x="5323680" y="149040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4" name="CustomShape 365"/>
            <p:cNvSpPr/>
            <p:nvPr/>
          </p:nvSpPr>
          <p:spPr>
            <a:xfrm rot="10800000">
              <a:off x="5323680" y="11980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5" name="CustomShape 366"/>
            <p:cNvSpPr/>
            <p:nvPr/>
          </p:nvSpPr>
          <p:spPr>
            <a:xfrm rot="10800000">
              <a:off x="5323680" y="4676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6" name="CustomShape 367"/>
            <p:cNvSpPr/>
            <p:nvPr/>
          </p:nvSpPr>
          <p:spPr>
            <a:xfrm rot="10800000">
              <a:off x="5323680" y="1753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7" name="CustomShape 368"/>
            <p:cNvSpPr/>
            <p:nvPr/>
          </p:nvSpPr>
          <p:spPr>
            <a:xfrm rot="10800000">
              <a:off x="5323680" y="291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8" name="CustomShape 369"/>
            <p:cNvSpPr/>
            <p:nvPr/>
          </p:nvSpPr>
          <p:spPr>
            <a:xfrm rot="10800000">
              <a:off x="5214240" y="485136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9" name="CustomShape 370"/>
            <p:cNvSpPr/>
            <p:nvPr/>
          </p:nvSpPr>
          <p:spPr>
            <a:xfrm rot="10800000">
              <a:off x="5214240" y="470556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70" name="CustomShape 371"/>
            <p:cNvSpPr/>
            <p:nvPr/>
          </p:nvSpPr>
          <p:spPr>
            <a:xfrm rot="10800000">
              <a:off x="5214240" y="426708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71" name="CustomShape 372"/>
            <p:cNvSpPr/>
            <p:nvPr/>
          </p:nvSpPr>
          <p:spPr>
            <a:xfrm rot="10800000">
              <a:off x="5214240" y="397476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72" name="CustomShape 373"/>
            <p:cNvSpPr/>
            <p:nvPr/>
          </p:nvSpPr>
          <p:spPr>
            <a:xfrm rot="10800000">
              <a:off x="5214240" y="368244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73" name="CustomShape 374"/>
            <p:cNvSpPr/>
            <p:nvPr/>
          </p:nvSpPr>
          <p:spPr>
            <a:xfrm rot="10800000">
              <a:off x="5214240" y="324396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74" name="CustomShape 375"/>
            <p:cNvSpPr/>
            <p:nvPr/>
          </p:nvSpPr>
          <p:spPr>
            <a:xfrm rot="10800000">
              <a:off x="5214240" y="295164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75" name="CustomShape 376"/>
            <p:cNvSpPr/>
            <p:nvPr/>
          </p:nvSpPr>
          <p:spPr>
            <a:xfrm rot="10800000">
              <a:off x="5214240" y="251352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76" name="CustomShape 377"/>
            <p:cNvSpPr/>
            <p:nvPr/>
          </p:nvSpPr>
          <p:spPr>
            <a:xfrm rot="10800000">
              <a:off x="5214240" y="222120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77" name="CustomShape 378"/>
            <p:cNvSpPr/>
            <p:nvPr/>
          </p:nvSpPr>
          <p:spPr>
            <a:xfrm rot="10800000">
              <a:off x="5214240" y="207504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78" name="CustomShape 379"/>
            <p:cNvSpPr/>
            <p:nvPr/>
          </p:nvSpPr>
          <p:spPr>
            <a:xfrm rot="10800000">
              <a:off x="5214240" y="178272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79" name="CustomShape 380"/>
            <p:cNvSpPr/>
            <p:nvPr/>
          </p:nvSpPr>
          <p:spPr>
            <a:xfrm rot="10800000">
              <a:off x="5214240" y="163656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80" name="CustomShape 381"/>
            <p:cNvSpPr/>
            <p:nvPr/>
          </p:nvSpPr>
          <p:spPr>
            <a:xfrm rot="10800000">
              <a:off x="5214240" y="149040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81" name="CustomShape 382"/>
            <p:cNvSpPr/>
            <p:nvPr/>
          </p:nvSpPr>
          <p:spPr>
            <a:xfrm rot="10800000">
              <a:off x="5214240" y="119808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82" name="CustomShape 383"/>
            <p:cNvSpPr/>
            <p:nvPr/>
          </p:nvSpPr>
          <p:spPr>
            <a:xfrm rot="10800000">
              <a:off x="5214240" y="105228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83" name="CustomShape 384"/>
            <p:cNvSpPr/>
            <p:nvPr/>
          </p:nvSpPr>
          <p:spPr>
            <a:xfrm rot="10800000">
              <a:off x="5214240" y="61380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84" name="CustomShape 385"/>
            <p:cNvSpPr/>
            <p:nvPr/>
          </p:nvSpPr>
          <p:spPr>
            <a:xfrm rot="10800000">
              <a:off x="5214240" y="32148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85" name="CustomShape 386"/>
            <p:cNvSpPr/>
            <p:nvPr/>
          </p:nvSpPr>
          <p:spPr>
            <a:xfrm rot="10800000">
              <a:off x="5214240" y="17532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86" name="CustomShape 387"/>
            <p:cNvSpPr/>
            <p:nvPr/>
          </p:nvSpPr>
          <p:spPr>
            <a:xfrm rot="10800000">
              <a:off x="5104440" y="49975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87" name="CustomShape 388"/>
            <p:cNvSpPr/>
            <p:nvPr/>
          </p:nvSpPr>
          <p:spPr>
            <a:xfrm rot="10800000">
              <a:off x="5104440" y="455940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88" name="CustomShape 389"/>
            <p:cNvSpPr/>
            <p:nvPr/>
          </p:nvSpPr>
          <p:spPr>
            <a:xfrm rot="10800000">
              <a:off x="5104440" y="41209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89" name="CustomShape 390"/>
            <p:cNvSpPr/>
            <p:nvPr/>
          </p:nvSpPr>
          <p:spPr>
            <a:xfrm rot="10800000">
              <a:off x="5104440" y="35362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90" name="CustomShape 391"/>
            <p:cNvSpPr/>
            <p:nvPr/>
          </p:nvSpPr>
          <p:spPr>
            <a:xfrm rot="10800000">
              <a:off x="5104440" y="29516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91" name="CustomShape 392"/>
            <p:cNvSpPr/>
            <p:nvPr/>
          </p:nvSpPr>
          <p:spPr>
            <a:xfrm rot="10800000">
              <a:off x="5104440" y="222120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92" name="CustomShape 393"/>
            <p:cNvSpPr/>
            <p:nvPr/>
          </p:nvSpPr>
          <p:spPr>
            <a:xfrm rot="10800000">
              <a:off x="5104440" y="10522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93" name="CustomShape 394"/>
            <p:cNvSpPr/>
            <p:nvPr/>
          </p:nvSpPr>
          <p:spPr>
            <a:xfrm rot="10800000">
              <a:off x="5104440" y="9061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94" name="CustomShape 395"/>
            <p:cNvSpPr/>
            <p:nvPr/>
          </p:nvSpPr>
          <p:spPr>
            <a:xfrm rot="10800000">
              <a:off x="5104440" y="291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95" name="CustomShape 396"/>
            <p:cNvSpPr/>
            <p:nvPr/>
          </p:nvSpPr>
          <p:spPr>
            <a:xfrm rot="10800000">
              <a:off x="4995000" y="485136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96" name="CustomShape 397"/>
            <p:cNvSpPr/>
            <p:nvPr/>
          </p:nvSpPr>
          <p:spPr>
            <a:xfrm rot="10800000">
              <a:off x="4995000" y="397476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97" name="CustomShape 398"/>
            <p:cNvSpPr/>
            <p:nvPr/>
          </p:nvSpPr>
          <p:spPr>
            <a:xfrm rot="10800000">
              <a:off x="4995000" y="324396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98" name="CustomShape 399"/>
            <p:cNvSpPr/>
            <p:nvPr/>
          </p:nvSpPr>
          <p:spPr>
            <a:xfrm rot="10800000">
              <a:off x="4995000" y="251352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99" name="CustomShape 400"/>
            <p:cNvSpPr/>
            <p:nvPr/>
          </p:nvSpPr>
          <p:spPr>
            <a:xfrm rot="10800000">
              <a:off x="4995000" y="163656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00" name="CustomShape 401"/>
            <p:cNvSpPr/>
            <p:nvPr/>
          </p:nvSpPr>
          <p:spPr>
            <a:xfrm rot="10800000">
              <a:off x="4995000" y="90612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01" name="CustomShape 402"/>
            <p:cNvSpPr/>
            <p:nvPr/>
          </p:nvSpPr>
          <p:spPr>
            <a:xfrm rot="10800000">
              <a:off x="4995000" y="75996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02" name="CustomShape 403"/>
            <p:cNvSpPr/>
            <p:nvPr/>
          </p:nvSpPr>
          <p:spPr>
            <a:xfrm rot="10800000">
              <a:off x="4995000" y="17532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03" name="CustomShape 404"/>
            <p:cNvSpPr/>
            <p:nvPr/>
          </p:nvSpPr>
          <p:spPr>
            <a:xfrm rot="10800000">
              <a:off x="4885200" y="49975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04" name="CustomShape 405"/>
            <p:cNvSpPr/>
            <p:nvPr/>
          </p:nvSpPr>
          <p:spPr>
            <a:xfrm rot="10800000">
              <a:off x="4885200" y="39747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05" name="CustomShape 406"/>
            <p:cNvSpPr/>
            <p:nvPr/>
          </p:nvSpPr>
          <p:spPr>
            <a:xfrm rot="10800000">
              <a:off x="4885200" y="20750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06" name="CustomShape 407"/>
            <p:cNvSpPr/>
            <p:nvPr/>
          </p:nvSpPr>
          <p:spPr>
            <a:xfrm rot="10800000">
              <a:off x="4885200" y="149040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07" name="CustomShape 408"/>
            <p:cNvSpPr/>
            <p:nvPr/>
          </p:nvSpPr>
          <p:spPr>
            <a:xfrm rot="10800000">
              <a:off x="4885200" y="9061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08" name="CustomShape 409"/>
            <p:cNvSpPr/>
            <p:nvPr/>
          </p:nvSpPr>
          <p:spPr>
            <a:xfrm rot="10800000">
              <a:off x="4885200" y="1753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09" name="CustomShape 410"/>
            <p:cNvSpPr/>
            <p:nvPr/>
          </p:nvSpPr>
          <p:spPr>
            <a:xfrm rot="10800000">
              <a:off x="4775760" y="455940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10" name="CustomShape 411"/>
            <p:cNvSpPr/>
            <p:nvPr/>
          </p:nvSpPr>
          <p:spPr>
            <a:xfrm rot="10800000">
              <a:off x="4775760" y="36824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11" name="CustomShape 412"/>
            <p:cNvSpPr/>
            <p:nvPr/>
          </p:nvSpPr>
          <p:spPr>
            <a:xfrm rot="10800000">
              <a:off x="4775760" y="26596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412" name="Group 413"/>
          <p:cNvGrpSpPr/>
          <p:nvPr/>
        </p:nvGrpSpPr>
        <p:grpSpPr>
          <a:xfrm>
            <a:off x="4775760" y="29160"/>
            <a:ext cx="1731960" cy="5085720"/>
            <a:chOff x="4775760" y="29160"/>
            <a:chExt cx="1731960" cy="5085720"/>
          </a:xfrm>
        </p:grpSpPr>
        <p:sp>
          <p:nvSpPr>
            <p:cNvPr id="413" name="CustomShape 414"/>
            <p:cNvSpPr/>
            <p:nvPr/>
          </p:nvSpPr>
          <p:spPr>
            <a:xfrm rot="10800000">
              <a:off x="6419520" y="48513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14" name="CustomShape 415"/>
            <p:cNvSpPr/>
            <p:nvPr/>
          </p:nvSpPr>
          <p:spPr>
            <a:xfrm rot="10800000">
              <a:off x="6419520" y="455940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15" name="CustomShape 416"/>
            <p:cNvSpPr/>
            <p:nvPr/>
          </p:nvSpPr>
          <p:spPr>
            <a:xfrm rot="10800000">
              <a:off x="6419520" y="44132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16" name="CustomShape 417"/>
            <p:cNvSpPr/>
            <p:nvPr/>
          </p:nvSpPr>
          <p:spPr>
            <a:xfrm rot="10800000">
              <a:off x="6419520" y="39747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17" name="CustomShape 418"/>
            <p:cNvSpPr/>
            <p:nvPr/>
          </p:nvSpPr>
          <p:spPr>
            <a:xfrm rot="10800000">
              <a:off x="6419520" y="35362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18" name="CustomShape 419"/>
            <p:cNvSpPr/>
            <p:nvPr/>
          </p:nvSpPr>
          <p:spPr>
            <a:xfrm rot="10800000">
              <a:off x="6419520" y="33901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19" name="CustomShape 420"/>
            <p:cNvSpPr/>
            <p:nvPr/>
          </p:nvSpPr>
          <p:spPr>
            <a:xfrm rot="10800000">
              <a:off x="6419520" y="32439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20" name="CustomShape 421"/>
            <p:cNvSpPr/>
            <p:nvPr/>
          </p:nvSpPr>
          <p:spPr>
            <a:xfrm rot="10800000">
              <a:off x="6419520" y="28058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21" name="CustomShape 422"/>
            <p:cNvSpPr/>
            <p:nvPr/>
          </p:nvSpPr>
          <p:spPr>
            <a:xfrm rot="10800000">
              <a:off x="6419520" y="23673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7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22" name="CustomShape 423"/>
            <p:cNvSpPr/>
            <p:nvPr/>
          </p:nvSpPr>
          <p:spPr>
            <a:xfrm rot="10800000">
              <a:off x="6419520" y="16365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23" name="CustomShape 424"/>
            <p:cNvSpPr/>
            <p:nvPr/>
          </p:nvSpPr>
          <p:spPr>
            <a:xfrm rot="10800000">
              <a:off x="6419520" y="149040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24" name="CustomShape 425"/>
            <p:cNvSpPr/>
            <p:nvPr/>
          </p:nvSpPr>
          <p:spPr>
            <a:xfrm rot="10800000">
              <a:off x="6419520" y="9061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25" name="CustomShape 426"/>
            <p:cNvSpPr/>
            <p:nvPr/>
          </p:nvSpPr>
          <p:spPr>
            <a:xfrm rot="10800000">
              <a:off x="6419520" y="61380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26" name="CustomShape 427"/>
            <p:cNvSpPr/>
            <p:nvPr/>
          </p:nvSpPr>
          <p:spPr>
            <a:xfrm rot="10800000">
              <a:off x="6419520" y="3214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7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27" name="CustomShape 428"/>
            <p:cNvSpPr/>
            <p:nvPr/>
          </p:nvSpPr>
          <p:spPr>
            <a:xfrm rot="10800000">
              <a:off x="6419520" y="1753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28" name="CustomShape 429"/>
            <p:cNvSpPr/>
            <p:nvPr/>
          </p:nvSpPr>
          <p:spPr>
            <a:xfrm rot="10800000">
              <a:off x="6310080" y="48513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29" name="CustomShape 430"/>
            <p:cNvSpPr/>
            <p:nvPr/>
          </p:nvSpPr>
          <p:spPr>
            <a:xfrm rot="10800000">
              <a:off x="6310080" y="29516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30" name="CustomShape 431"/>
            <p:cNvSpPr/>
            <p:nvPr/>
          </p:nvSpPr>
          <p:spPr>
            <a:xfrm rot="10800000">
              <a:off x="6310080" y="25135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31" name="CustomShape 432"/>
            <p:cNvSpPr/>
            <p:nvPr/>
          </p:nvSpPr>
          <p:spPr>
            <a:xfrm rot="10800000">
              <a:off x="6310080" y="11980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32" name="CustomShape 433"/>
            <p:cNvSpPr/>
            <p:nvPr/>
          </p:nvSpPr>
          <p:spPr>
            <a:xfrm rot="10800000">
              <a:off x="6200280" y="48513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33" name="CustomShape 434"/>
            <p:cNvSpPr/>
            <p:nvPr/>
          </p:nvSpPr>
          <p:spPr>
            <a:xfrm rot="10800000">
              <a:off x="6200280" y="47055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7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34" name="CustomShape 435"/>
            <p:cNvSpPr/>
            <p:nvPr/>
          </p:nvSpPr>
          <p:spPr>
            <a:xfrm rot="10800000">
              <a:off x="6200280" y="455940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35" name="CustomShape 436"/>
            <p:cNvSpPr/>
            <p:nvPr/>
          </p:nvSpPr>
          <p:spPr>
            <a:xfrm rot="10800000">
              <a:off x="6200280" y="41209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36" name="CustomShape 437"/>
            <p:cNvSpPr/>
            <p:nvPr/>
          </p:nvSpPr>
          <p:spPr>
            <a:xfrm rot="10800000">
              <a:off x="6200280" y="33901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37" name="CustomShape 438"/>
            <p:cNvSpPr/>
            <p:nvPr/>
          </p:nvSpPr>
          <p:spPr>
            <a:xfrm rot="10800000">
              <a:off x="6200280" y="32439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38" name="CustomShape 439"/>
            <p:cNvSpPr/>
            <p:nvPr/>
          </p:nvSpPr>
          <p:spPr>
            <a:xfrm rot="10800000">
              <a:off x="6200280" y="29516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39" name="CustomShape 440"/>
            <p:cNvSpPr/>
            <p:nvPr/>
          </p:nvSpPr>
          <p:spPr>
            <a:xfrm rot="10800000">
              <a:off x="6200280" y="222120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40" name="CustomShape 441"/>
            <p:cNvSpPr/>
            <p:nvPr/>
          </p:nvSpPr>
          <p:spPr>
            <a:xfrm rot="10800000">
              <a:off x="6200280" y="17827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41" name="CustomShape 442"/>
            <p:cNvSpPr/>
            <p:nvPr/>
          </p:nvSpPr>
          <p:spPr>
            <a:xfrm rot="10800000">
              <a:off x="6200280" y="291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42" name="CustomShape 443"/>
            <p:cNvSpPr/>
            <p:nvPr/>
          </p:nvSpPr>
          <p:spPr>
            <a:xfrm rot="10800000">
              <a:off x="6090840" y="48513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43" name="CustomShape 444"/>
            <p:cNvSpPr/>
            <p:nvPr/>
          </p:nvSpPr>
          <p:spPr>
            <a:xfrm rot="10800000">
              <a:off x="6090840" y="455940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44" name="CustomShape 445"/>
            <p:cNvSpPr/>
            <p:nvPr/>
          </p:nvSpPr>
          <p:spPr>
            <a:xfrm rot="10800000">
              <a:off x="6090840" y="42670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45" name="CustomShape 446"/>
            <p:cNvSpPr/>
            <p:nvPr/>
          </p:nvSpPr>
          <p:spPr>
            <a:xfrm rot="10800000">
              <a:off x="6090840" y="36824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46" name="CustomShape 447"/>
            <p:cNvSpPr/>
            <p:nvPr/>
          </p:nvSpPr>
          <p:spPr>
            <a:xfrm rot="10800000">
              <a:off x="6090840" y="35362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47" name="CustomShape 448"/>
            <p:cNvSpPr/>
            <p:nvPr/>
          </p:nvSpPr>
          <p:spPr>
            <a:xfrm rot="10800000">
              <a:off x="6090840" y="32439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48" name="CustomShape 449"/>
            <p:cNvSpPr/>
            <p:nvPr/>
          </p:nvSpPr>
          <p:spPr>
            <a:xfrm rot="10800000">
              <a:off x="6090840" y="309780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49" name="CustomShape 450"/>
            <p:cNvSpPr/>
            <p:nvPr/>
          </p:nvSpPr>
          <p:spPr>
            <a:xfrm rot="10800000">
              <a:off x="6090840" y="29516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50" name="CustomShape 451"/>
            <p:cNvSpPr/>
            <p:nvPr/>
          </p:nvSpPr>
          <p:spPr>
            <a:xfrm rot="10800000">
              <a:off x="6090840" y="23673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51" name="CustomShape 452"/>
            <p:cNvSpPr/>
            <p:nvPr/>
          </p:nvSpPr>
          <p:spPr>
            <a:xfrm rot="10800000">
              <a:off x="6090840" y="222120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52" name="CustomShape 453"/>
            <p:cNvSpPr/>
            <p:nvPr/>
          </p:nvSpPr>
          <p:spPr>
            <a:xfrm rot="10800000">
              <a:off x="6090840" y="20750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53" name="CustomShape 454"/>
            <p:cNvSpPr/>
            <p:nvPr/>
          </p:nvSpPr>
          <p:spPr>
            <a:xfrm rot="10800000">
              <a:off x="6090840" y="149040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54" name="CustomShape 455"/>
            <p:cNvSpPr/>
            <p:nvPr/>
          </p:nvSpPr>
          <p:spPr>
            <a:xfrm rot="10800000">
              <a:off x="6090840" y="13442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55" name="CustomShape 456"/>
            <p:cNvSpPr/>
            <p:nvPr/>
          </p:nvSpPr>
          <p:spPr>
            <a:xfrm rot="10800000">
              <a:off x="6090840" y="9061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56" name="CustomShape 457"/>
            <p:cNvSpPr/>
            <p:nvPr/>
          </p:nvSpPr>
          <p:spPr>
            <a:xfrm rot="10800000">
              <a:off x="6090840" y="7599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57" name="CustomShape 458"/>
            <p:cNvSpPr/>
            <p:nvPr/>
          </p:nvSpPr>
          <p:spPr>
            <a:xfrm rot="10800000">
              <a:off x="6090840" y="61380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58" name="CustomShape 459"/>
            <p:cNvSpPr/>
            <p:nvPr/>
          </p:nvSpPr>
          <p:spPr>
            <a:xfrm rot="10800000">
              <a:off x="6090840" y="3214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59" name="CustomShape 460"/>
            <p:cNvSpPr/>
            <p:nvPr/>
          </p:nvSpPr>
          <p:spPr>
            <a:xfrm rot="10800000">
              <a:off x="5981400" y="470556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60" name="CustomShape 461"/>
            <p:cNvSpPr/>
            <p:nvPr/>
          </p:nvSpPr>
          <p:spPr>
            <a:xfrm rot="10800000">
              <a:off x="5981400" y="455940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61" name="CustomShape 462"/>
            <p:cNvSpPr/>
            <p:nvPr/>
          </p:nvSpPr>
          <p:spPr>
            <a:xfrm rot="10800000">
              <a:off x="5981400" y="426708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62" name="CustomShape 463"/>
            <p:cNvSpPr/>
            <p:nvPr/>
          </p:nvSpPr>
          <p:spPr>
            <a:xfrm rot="10800000">
              <a:off x="5981400" y="412092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63" name="CustomShape 464"/>
            <p:cNvSpPr/>
            <p:nvPr/>
          </p:nvSpPr>
          <p:spPr>
            <a:xfrm rot="10800000">
              <a:off x="5981400" y="397476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64" name="CustomShape 465"/>
            <p:cNvSpPr/>
            <p:nvPr/>
          </p:nvSpPr>
          <p:spPr>
            <a:xfrm rot="10800000">
              <a:off x="5981400" y="368244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65" name="CustomShape 466"/>
            <p:cNvSpPr/>
            <p:nvPr/>
          </p:nvSpPr>
          <p:spPr>
            <a:xfrm rot="10800000">
              <a:off x="5981400" y="207504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66" name="CustomShape 467"/>
            <p:cNvSpPr/>
            <p:nvPr/>
          </p:nvSpPr>
          <p:spPr>
            <a:xfrm rot="10800000">
              <a:off x="5981400" y="178272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67" name="CustomShape 468"/>
            <p:cNvSpPr/>
            <p:nvPr/>
          </p:nvSpPr>
          <p:spPr>
            <a:xfrm rot="10800000">
              <a:off x="5981400" y="163656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68" name="CustomShape 469"/>
            <p:cNvSpPr/>
            <p:nvPr/>
          </p:nvSpPr>
          <p:spPr>
            <a:xfrm rot="10800000">
              <a:off x="5981400" y="32148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69" name="CustomShape 470"/>
            <p:cNvSpPr/>
            <p:nvPr/>
          </p:nvSpPr>
          <p:spPr>
            <a:xfrm rot="10800000">
              <a:off x="5981400" y="2916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70" name="CustomShape 471"/>
            <p:cNvSpPr/>
            <p:nvPr/>
          </p:nvSpPr>
          <p:spPr>
            <a:xfrm rot="10800000">
              <a:off x="5871600" y="49975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71" name="CustomShape 472"/>
            <p:cNvSpPr/>
            <p:nvPr/>
          </p:nvSpPr>
          <p:spPr>
            <a:xfrm rot="10800000">
              <a:off x="5871600" y="47055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7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72" name="CustomShape 473"/>
            <p:cNvSpPr/>
            <p:nvPr/>
          </p:nvSpPr>
          <p:spPr>
            <a:xfrm rot="10800000">
              <a:off x="5871600" y="44132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73" name="CustomShape 474"/>
            <p:cNvSpPr/>
            <p:nvPr/>
          </p:nvSpPr>
          <p:spPr>
            <a:xfrm rot="10800000">
              <a:off x="5871600" y="42670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74" name="CustomShape 475"/>
            <p:cNvSpPr/>
            <p:nvPr/>
          </p:nvSpPr>
          <p:spPr>
            <a:xfrm rot="10800000">
              <a:off x="5871600" y="36824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7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75" name="CustomShape 476"/>
            <p:cNvSpPr/>
            <p:nvPr/>
          </p:nvSpPr>
          <p:spPr>
            <a:xfrm rot="10800000">
              <a:off x="5871600" y="309780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76" name="CustomShape 477"/>
            <p:cNvSpPr/>
            <p:nvPr/>
          </p:nvSpPr>
          <p:spPr>
            <a:xfrm rot="10800000">
              <a:off x="5871600" y="29516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77" name="CustomShape 478"/>
            <p:cNvSpPr/>
            <p:nvPr/>
          </p:nvSpPr>
          <p:spPr>
            <a:xfrm rot="10800000">
              <a:off x="5871600" y="28058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78" name="CustomShape 479"/>
            <p:cNvSpPr/>
            <p:nvPr/>
          </p:nvSpPr>
          <p:spPr>
            <a:xfrm rot="10800000">
              <a:off x="5871600" y="19288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79" name="CustomShape 480"/>
            <p:cNvSpPr/>
            <p:nvPr/>
          </p:nvSpPr>
          <p:spPr>
            <a:xfrm rot="10800000">
              <a:off x="5871600" y="11980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80" name="CustomShape 481"/>
            <p:cNvSpPr/>
            <p:nvPr/>
          </p:nvSpPr>
          <p:spPr>
            <a:xfrm rot="10800000">
              <a:off x="5871600" y="7599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81" name="CustomShape 482"/>
            <p:cNvSpPr/>
            <p:nvPr/>
          </p:nvSpPr>
          <p:spPr>
            <a:xfrm rot="10800000">
              <a:off x="5871600" y="61380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82" name="CustomShape 483"/>
            <p:cNvSpPr/>
            <p:nvPr/>
          </p:nvSpPr>
          <p:spPr>
            <a:xfrm rot="10800000">
              <a:off x="5871600" y="291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83" name="CustomShape 484"/>
            <p:cNvSpPr/>
            <p:nvPr/>
          </p:nvSpPr>
          <p:spPr>
            <a:xfrm rot="10800000">
              <a:off x="5762160" y="485136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84" name="CustomShape 485"/>
            <p:cNvSpPr/>
            <p:nvPr/>
          </p:nvSpPr>
          <p:spPr>
            <a:xfrm rot="10800000">
              <a:off x="5762160" y="470556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85" name="CustomShape 486"/>
            <p:cNvSpPr/>
            <p:nvPr/>
          </p:nvSpPr>
          <p:spPr>
            <a:xfrm rot="10800000">
              <a:off x="5762160" y="426708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86" name="CustomShape 487"/>
            <p:cNvSpPr/>
            <p:nvPr/>
          </p:nvSpPr>
          <p:spPr>
            <a:xfrm rot="10800000">
              <a:off x="5762160" y="382860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87" name="CustomShape 488"/>
            <p:cNvSpPr/>
            <p:nvPr/>
          </p:nvSpPr>
          <p:spPr>
            <a:xfrm rot="10800000">
              <a:off x="5762160" y="265968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88" name="CustomShape 489"/>
            <p:cNvSpPr/>
            <p:nvPr/>
          </p:nvSpPr>
          <p:spPr>
            <a:xfrm rot="10800000">
              <a:off x="5762160" y="236736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89" name="CustomShape 490"/>
            <p:cNvSpPr/>
            <p:nvPr/>
          </p:nvSpPr>
          <p:spPr>
            <a:xfrm rot="10800000">
              <a:off x="5762160" y="149040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90" name="CustomShape 491"/>
            <p:cNvSpPr/>
            <p:nvPr/>
          </p:nvSpPr>
          <p:spPr>
            <a:xfrm rot="10800000">
              <a:off x="5762160" y="105228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91" name="CustomShape 492"/>
            <p:cNvSpPr/>
            <p:nvPr/>
          </p:nvSpPr>
          <p:spPr>
            <a:xfrm rot="10800000">
              <a:off x="5762160" y="46764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92" name="CustomShape 493"/>
            <p:cNvSpPr/>
            <p:nvPr/>
          </p:nvSpPr>
          <p:spPr>
            <a:xfrm rot="10800000">
              <a:off x="5652360" y="49975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93" name="CustomShape 494"/>
            <p:cNvSpPr/>
            <p:nvPr/>
          </p:nvSpPr>
          <p:spPr>
            <a:xfrm rot="10800000">
              <a:off x="5652360" y="48513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94" name="CustomShape 495"/>
            <p:cNvSpPr/>
            <p:nvPr/>
          </p:nvSpPr>
          <p:spPr>
            <a:xfrm rot="10800000">
              <a:off x="5652360" y="44132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95" name="CustomShape 496"/>
            <p:cNvSpPr/>
            <p:nvPr/>
          </p:nvSpPr>
          <p:spPr>
            <a:xfrm rot="10800000">
              <a:off x="5652360" y="41209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96" name="CustomShape 497"/>
            <p:cNvSpPr/>
            <p:nvPr/>
          </p:nvSpPr>
          <p:spPr>
            <a:xfrm rot="10800000">
              <a:off x="5652360" y="33901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97" name="CustomShape 498"/>
            <p:cNvSpPr/>
            <p:nvPr/>
          </p:nvSpPr>
          <p:spPr>
            <a:xfrm rot="10800000">
              <a:off x="5652360" y="32439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98" name="CustomShape 499"/>
            <p:cNvSpPr/>
            <p:nvPr/>
          </p:nvSpPr>
          <p:spPr>
            <a:xfrm rot="10800000">
              <a:off x="5652360" y="16365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99" name="CustomShape 500"/>
            <p:cNvSpPr/>
            <p:nvPr/>
          </p:nvSpPr>
          <p:spPr>
            <a:xfrm rot="10800000">
              <a:off x="5652360" y="13442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7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00" name="CustomShape 501"/>
            <p:cNvSpPr/>
            <p:nvPr/>
          </p:nvSpPr>
          <p:spPr>
            <a:xfrm rot="10800000">
              <a:off x="5542920" y="49975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01" name="CustomShape 502"/>
            <p:cNvSpPr/>
            <p:nvPr/>
          </p:nvSpPr>
          <p:spPr>
            <a:xfrm rot="10800000">
              <a:off x="5542920" y="39747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02" name="CustomShape 503"/>
            <p:cNvSpPr/>
            <p:nvPr/>
          </p:nvSpPr>
          <p:spPr>
            <a:xfrm rot="10800000">
              <a:off x="5542920" y="309780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03" name="CustomShape 504"/>
            <p:cNvSpPr/>
            <p:nvPr/>
          </p:nvSpPr>
          <p:spPr>
            <a:xfrm rot="10800000">
              <a:off x="5542920" y="16365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04" name="CustomShape 505"/>
            <p:cNvSpPr/>
            <p:nvPr/>
          </p:nvSpPr>
          <p:spPr>
            <a:xfrm rot="10800000">
              <a:off x="5542920" y="4676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05" name="CustomShape 506"/>
            <p:cNvSpPr/>
            <p:nvPr/>
          </p:nvSpPr>
          <p:spPr>
            <a:xfrm rot="10800000">
              <a:off x="5433120" y="49975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06" name="CustomShape 507"/>
            <p:cNvSpPr/>
            <p:nvPr/>
          </p:nvSpPr>
          <p:spPr>
            <a:xfrm rot="10800000">
              <a:off x="5433120" y="455940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07" name="CustomShape 508"/>
            <p:cNvSpPr/>
            <p:nvPr/>
          </p:nvSpPr>
          <p:spPr>
            <a:xfrm rot="10800000">
              <a:off x="5433120" y="29516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08" name="CustomShape 509"/>
            <p:cNvSpPr/>
            <p:nvPr/>
          </p:nvSpPr>
          <p:spPr>
            <a:xfrm rot="10800000">
              <a:off x="5433120" y="20750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09" name="CustomShape 510"/>
            <p:cNvSpPr/>
            <p:nvPr/>
          </p:nvSpPr>
          <p:spPr>
            <a:xfrm rot="10800000">
              <a:off x="5433120" y="16365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10" name="CustomShape 511"/>
            <p:cNvSpPr/>
            <p:nvPr/>
          </p:nvSpPr>
          <p:spPr>
            <a:xfrm rot="10800000">
              <a:off x="5323680" y="10522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11" name="CustomShape 512"/>
            <p:cNvSpPr/>
            <p:nvPr/>
          </p:nvSpPr>
          <p:spPr>
            <a:xfrm rot="10800000">
              <a:off x="5214240" y="382860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12" name="CustomShape 513"/>
            <p:cNvSpPr/>
            <p:nvPr/>
          </p:nvSpPr>
          <p:spPr>
            <a:xfrm rot="10800000">
              <a:off x="5214240" y="265968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13" name="CustomShape 514"/>
            <p:cNvSpPr/>
            <p:nvPr/>
          </p:nvSpPr>
          <p:spPr>
            <a:xfrm rot="10800000">
              <a:off x="5104440" y="3214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7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14" name="CustomShape 515"/>
            <p:cNvSpPr/>
            <p:nvPr/>
          </p:nvSpPr>
          <p:spPr>
            <a:xfrm rot="10800000">
              <a:off x="4885200" y="28058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15" name="CustomShape 516"/>
            <p:cNvSpPr/>
            <p:nvPr/>
          </p:nvSpPr>
          <p:spPr>
            <a:xfrm rot="10800000">
              <a:off x="4775760" y="4676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516" name="PlaceHolder 517"/>
          <p:cNvSpPr>
            <a:spLocks noGrp="1"/>
          </p:cNvSpPr>
          <p:nvPr>
            <p:ph type="body"/>
          </p:nvPr>
        </p:nvSpPr>
        <p:spPr>
          <a:xfrm>
            <a:off x="342720" y="1203480"/>
            <a:ext cx="61718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05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05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05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05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05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05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05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05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1d1d1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30" name="Group 1"/>
          <p:cNvGrpSpPr/>
          <p:nvPr/>
        </p:nvGrpSpPr>
        <p:grpSpPr>
          <a:xfrm>
            <a:off x="5871600" y="29160"/>
            <a:ext cx="965160" cy="5085720"/>
            <a:chOff x="5871600" y="29160"/>
            <a:chExt cx="965160" cy="5085720"/>
          </a:xfrm>
        </p:grpSpPr>
        <p:sp>
          <p:nvSpPr>
            <p:cNvPr id="3031" name="CustomShape 2"/>
            <p:cNvSpPr/>
            <p:nvPr/>
          </p:nvSpPr>
          <p:spPr>
            <a:xfrm rot="10800000">
              <a:off x="6748560" y="61380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32" name="CustomShape 3"/>
            <p:cNvSpPr/>
            <p:nvPr/>
          </p:nvSpPr>
          <p:spPr>
            <a:xfrm rot="10800000">
              <a:off x="6529320" y="26596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7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33" name="CustomShape 4"/>
            <p:cNvSpPr/>
            <p:nvPr/>
          </p:nvSpPr>
          <p:spPr>
            <a:xfrm rot="10800000">
              <a:off x="6529320" y="1753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34" name="CustomShape 5"/>
            <p:cNvSpPr/>
            <p:nvPr/>
          </p:nvSpPr>
          <p:spPr>
            <a:xfrm rot="10800000">
              <a:off x="6090840" y="426708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35" name="CustomShape 6"/>
            <p:cNvSpPr/>
            <p:nvPr/>
          </p:nvSpPr>
          <p:spPr>
            <a:xfrm rot="10800000">
              <a:off x="6748560" y="47055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7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36" name="CustomShape 7"/>
            <p:cNvSpPr/>
            <p:nvPr/>
          </p:nvSpPr>
          <p:spPr>
            <a:xfrm rot="10800000">
              <a:off x="6748560" y="455940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37" name="CustomShape 8"/>
            <p:cNvSpPr/>
            <p:nvPr/>
          </p:nvSpPr>
          <p:spPr>
            <a:xfrm rot="10800000">
              <a:off x="6748560" y="42670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38" name="CustomShape 9"/>
            <p:cNvSpPr/>
            <p:nvPr/>
          </p:nvSpPr>
          <p:spPr>
            <a:xfrm rot="10800000">
              <a:off x="6748560" y="39747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39" name="CustomShape 10"/>
            <p:cNvSpPr/>
            <p:nvPr/>
          </p:nvSpPr>
          <p:spPr>
            <a:xfrm rot="10800000">
              <a:off x="6748560" y="382860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40" name="CustomShape 11"/>
            <p:cNvSpPr/>
            <p:nvPr/>
          </p:nvSpPr>
          <p:spPr>
            <a:xfrm rot="10800000">
              <a:off x="6748560" y="36824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7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41" name="CustomShape 12"/>
            <p:cNvSpPr/>
            <p:nvPr/>
          </p:nvSpPr>
          <p:spPr>
            <a:xfrm rot="10800000">
              <a:off x="6748560" y="35362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42" name="CustomShape 13"/>
            <p:cNvSpPr/>
            <p:nvPr/>
          </p:nvSpPr>
          <p:spPr>
            <a:xfrm rot="10800000">
              <a:off x="6748560" y="309780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43" name="CustomShape 14"/>
            <p:cNvSpPr/>
            <p:nvPr/>
          </p:nvSpPr>
          <p:spPr>
            <a:xfrm rot="10800000">
              <a:off x="6748560" y="29516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44" name="CustomShape 15"/>
            <p:cNvSpPr/>
            <p:nvPr/>
          </p:nvSpPr>
          <p:spPr>
            <a:xfrm rot="10800000">
              <a:off x="6748560" y="28058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45" name="CustomShape 16"/>
            <p:cNvSpPr/>
            <p:nvPr/>
          </p:nvSpPr>
          <p:spPr>
            <a:xfrm rot="10800000">
              <a:off x="6748560" y="26596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7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46" name="CustomShape 17"/>
            <p:cNvSpPr/>
            <p:nvPr/>
          </p:nvSpPr>
          <p:spPr>
            <a:xfrm rot="10800000">
              <a:off x="6748560" y="25135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47" name="CustomShape 18"/>
            <p:cNvSpPr/>
            <p:nvPr/>
          </p:nvSpPr>
          <p:spPr>
            <a:xfrm rot="10800000">
              <a:off x="6748560" y="23673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7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48" name="CustomShape 19"/>
            <p:cNvSpPr/>
            <p:nvPr/>
          </p:nvSpPr>
          <p:spPr>
            <a:xfrm rot="10800000">
              <a:off x="6748560" y="222120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49" name="CustomShape 20"/>
            <p:cNvSpPr/>
            <p:nvPr/>
          </p:nvSpPr>
          <p:spPr>
            <a:xfrm rot="10800000">
              <a:off x="6748560" y="20750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50" name="CustomShape 21"/>
            <p:cNvSpPr/>
            <p:nvPr/>
          </p:nvSpPr>
          <p:spPr>
            <a:xfrm rot="10800000">
              <a:off x="6748560" y="19288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51" name="CustomShape 22"/>
            <p:cNvSpPr/>
            <p:nvPr/>
          </p:nvSpPr>
          <p:spPr>
            <a:xfrm rot="10800000">
              <a:off x="6748560" y="17827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52" name="CustomShape 23"/>
            <p:cNvSpPr/>
            <p:nvPr/>
          </p:nvSpPr>
          <p:spPr>
            <a:xfrm rot="10800000">
              <a:off x="6748560" y="149040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53" name="CustomShape 24"/>
            <p:cNvSpPr/>
            <p:nvPr/>
          </p:nvSpPr>
          <p:spPr>
            <a:xfrm rot="10800000">
              <a:off x="6748560" y="11980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54" name="CustomShape 25"/>
            <p:cNvSpPr/>
            <p:nvPr/>
          </p:nvSpPr>
          <p:spPr>
            <a:xfrm rot="10800000">
              <a:off x="6748560" y="10522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55" name="CustomShape 26"/>
            <p:cNvSpPr/>
            <p:nvPr/>
          </p:nvSpPr>
          <p:spPr>
            <a:xfrm rot="10800000">
              <a:off x="6748560" y="9061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56" name="CustomShape 27"/>
            <p:cNvSpPr/>
            <p:nvPr/>
          </p:nvSpPr>
          <p:spPr>
            <a:xfrm rot="10800000">
              <a:off x="6748560" y="7599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57" name="CustomShape 28"/>
            <p:cNvSpPr/>
            <p:nvPr/>
          </p:nvSpPr>
          <p:spPr>
            <a:xfrm rot="10800000">
              <a:off x="6748560" y="4676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58" name="CustomShape 29"/>
            <p:cNvSpPr/>
            <p:nvPr/>
          </p:nvSpPr>
          <p:spPr>
            <a:xfrm rot="10800000">
              <a:off x="6748560" y="3214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7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59" name="CustomShape 30"/>
            <p:cNvSpPr/>
            <p:nvPr/>
          </p:nvSpPr>
          <p:spPr>
            <a:xfrm rot="10800000">
              <a:off x="6748560" y="1753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60" name="CustomShape 31"/>
            <p:cNvSpPr/>
            <p:nvPr/>
          </p:nvSpPr>
          <p:spPr>
            <a:xfrm rot="10800000">
              <a:off x="6748560" y="291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61" name="CustomShape 32"/>
            <p:cNvSpPr/>
            <p:nvPr/>
          </p:nvSpPr>
          <p:spPr>
            <a:xfrm rot="10800000">
              <a:off x="6638760" y="48513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62" name="CustomShape 33"/>
            <p:cNvSpPr/>
            <p:nvPr/>
          </p:nvSpPr>
          <p:spPr>
            <a:xfrm rot="10800000">
              <a:off x="6638760" y="455940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63" name="CustomShape 34"/>
            <p:cNvSpPr/>
            <p:nvPr/>
          </p:nvSpPr>
          <p:spPr>
            <a:xfrm rot="10800000">
              <a:off x="6638760" y="44132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64" name="CustomShape 35"/>
            <p:cNvSpPr/>
            <p:nvPr/>
          </p:nvSpPr>
          <p:spPr>
            <a:xfrm rot="10800000">
              <a:off x="6638760" y="42670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65" name="CustomShape 36"/>
            <p:cNvSpPr/>
            <p:nvPr/>
          </p:nvSpPr>
          <p:spPr>
            <a:xfrm rot="10800000">
              <a:off x="6638760" y="41209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66" name="CustomShape 37"/>
            <p:cNvSpPr/>
            <p:nvPr/>
          </p:nvSpPr>
          <p:spPr>
            <a:xfrm rot="10800000">
              <a:off x="6638760" y="382860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67" name="CustomShape 38"/>
            <p:cNvSpPr/>
            <p:nvPr/>
          </p:nvSpPr>
          <p:spPr>
            <a:xfrm rot="10800000">
              <a:off x="6638760" y="35362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68" name="CustomShape 39"/>
            <p:cNvSpPr/>
            <p:nvPr/>
          </p:nvSpPr>
          <p:spPr>
            <a:xfrm rot="10800000">
              <a:off x="6638760" y="33901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69" name="CustomShape 40"/>
            <p:cNvSpPr/>
            <p:nvPr/>
          </p:nvSpPr>
          <p:spPr>
            <a:xfrm rot="10800000">
              <a:off x="6638760" y="32439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70" name="CustomShape 41"/>
            <p:cNvSpPr/>
            <p:nvPr/>
          </p:nvSpPr>
          <p:spPr>
            <a:xfrm rot="10800000">
              <a:off x="6638760" y="29516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71" name="CustomShape 42"/>
            <p:cNvSpPr/>
            <p:nvPr/>
          </p:nvSpPr>
          <p:spPr>
            <a:xfrm rot="10800000">
              <a:off x="6638760" y="28058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72" name="CustomShape 43"/>
            <p:cNvSpPr/>
            <p:nvPr/>
          </p:nvSpPr>
          <p:spPr>
            <a:xfrm rot="10800000">
              <a:off x="6638760" y="26596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73" name="CustomShape 44"/>
            <p:cNvSpPr/>
            <p:nvPr/>
          </p:nvSpPr>
          <p:spPr>
            <a:xfrm rot="10800000">
              <a:off x="6638760" y="25135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74" name="CustomShape 45"/>
            <p:cNvSpPr/>
            <p:nvPr/>
          </p:nvSpPr>
          <p:spPr>
            <a:xfrm rot="10800000">
              <a:off x="6638760" y="23673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75" name="CustomShape 46"/>
            <p:cNvSpPr/>
            <p:nvPr/>
          </p:nvSpPr>
          <p:spPr>
            <a:xfrm rot="10800000">
              <a:off x="6638760" y="222120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76" name="CustomShape 47"/>
            <p:cNvSpPr/>
            <p:nvPr/>
          </p:nvSpPr>
          <p:spPr>
            <a:xfrm rot="10800000">
              <a:off x="6638760" y="20750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77" name="CustomShape 48"/>
            <p:cNvSpPr/>
            <p:nvPr/>
          </p:nvSpPr>
          <p:spPr>
            <a:xfrm rot="10800000">
              <a:off x="6638760" y="17827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78" name="CustomShape 49"/>
            <p:cNvSpPr/>
            <p:nvPr/>
          </p:nvSpPr>
          <p:spPr>
            <a:xfrm rot="10800000">
              <a:off x="6638760" y="149040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79" name="CustomShape 50"/>
            <p:cNvSpPr/>
            <p:nvPr/>
          </p:nvSpPr>
          <p:spPr>
            <a:xfrm rot="10800000">
              <a:off x="6638760" y="13442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80" name="CustomShape 51"/>
            <p:cNvSpPr/>
            <p:nvPr/>
          </p:nvSpPr>
          <p:spPr>
            <a:xfrm rot="10800000">
              <a:off x="6638760" y="11980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81" name="CustomShape 52"/>
            <p:cNvSpPr/>
            <p:nvPr/>
          </p:nvSpPr>
          <p:spPr>
            <a:xfrm rot="10800000">
              <a:off x="6638760" y="10522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82" name="CustomShape 53"/>
            <p:cNvSpPr/>
            <p:nvPr/>
          </p:nvSpPr>
          <p:spPr>
            <a:xfrm rot="10800000">
              <a:off x="6638760" y="7599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83" name="CustomShape 54"/>
            <p:cNvSpPr/>
            <p:nvPr/>
          </p:nvSpPr>
          <p:spPr>
            <a:xfrm rot="10800000">
              <a:off x="6638760" y="61380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84" name="CustomShape 55"/>
            <p:cNvSpPr/>
            <p:nvPr/>
          </p:nvSpPr>
          <p:spPr>
            <a:xfrm rot="10800000">
              <a:off x="6638760" y="3214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85" name="CustomShape 56"/>
            <p:cNvSpPr/>
            <p:nvPr/>
          </p:nvSpPr>
          <p:spPr>
            <a:xfrm rot="10800000">
              <a:off x="6638760" y="291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86" name="CustomShape 57"/>
            <p:cNvSpPr/>
            <p:nvPr/>
          </p:nvSpPr>
          <p:spPr>
            <a:xfrm rot="10800000">
              <a:off x="6529320" y="47055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7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87" name="CustomShape 58"/>
            <p:cNvSpPr/>
            <p:nvPr/>
          </p:nvSpPr>
          <p:spPr>
            <a:xfrm rot="10800000">
              <a:off x="6529320" y="42670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88" name="CustomShape 59"/>
            <p:cNvSpPr/>
            <p:nvPr/>
          </p:nvSpPr>
          <p:spPr>
            <a:xfrm rot="10800000">
              <a:off x="6529320" y="41209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89" name="CustomShape 60"/>
            <p:cNvSpPr/>
            <p:nvPr/>
          </p:nvSpPr>
          <p:spPr>
            <a:xfrm rot="10800000">
              <a:off x="6529320" y="39747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90" name="CustomShape 61"/>
            <p:cNvSpPr/>
            <p:nvPr/>
          </p:nvSpPr>
          <p:spPr>
            <a:xfrm rot="10800000">
              <a:off x="6529320" y="36824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7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91" name="CustomShape 62"/>
            <p:cNvSpPr/>
            <p:nvPr/>
          </p:nvSpPr>
          <p:spPr>
            <a:xfrm rot="10800000">
              <a:off x="6529320" y="33901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92" name="CustomShape 63"/>
            <p:cNvSpPr/>
            <p:nvPr/>
          </p:nvSpPr>
          <p:spPr>
            <a:xfrm rot="10800000">
              <a:off x="6529320" y="32439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93" name="CustomShape 64"/>
            <p:cNvSpPr/>
            <p:nvPr/>
          </p:nvSpPr>
          <p:spPr>
            <a:xfrm rot="10800000">
              <a:off x="6529320" y="309780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94" name="CustomShape 65"/>
            <p:cNvSpPr/>
            <p:nvPr/>
          </p:nvSpPr>
          <p:spPr>
            <a:xfrm rot="10800000">
              <a:off x="6529320" y="28058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95" name="CustomShape 66"/>
            <p:cNvSpPr/>
            <p:nvPr/>
          </p:nvSpPr>
          <p:spPr>
            <a:xfrm rot="10800000">
              <a:off x="6529320" y="25135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96" name="CustomShape 67"/>
            <p:cNvSpPr/>
            <p:nvPr/>
          </p:nvSpPr>
          <p:spPr>
            <a:xfrm rot="10800000">
              <a:off x="6529320" y="222120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97" name="CustomShape 68"/>
            <p:cNvSpPr/>
            <p:nvPr/>
          </p:nvSpPr>
          <p:spPr>
            <a:xfrm rot="10800000">
              <a:off x="6529320" y="19288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98" name="CustomShape 69"/>
            <p:cNvSpPr/>
            <p:nvPr/>
          </p:nvSpPr>
          <p:spPr>
            <a:xfrm rot="10800000">
              <a:off x="6529320" y="17827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99" name="CustomShape 70"/>
            <p:cNvSpPr/>
            <p:nvPr/>
          </p:nvSpPr>
          <p:spPr>
            <a:xfrm rot="10800000">
              <a:off x="6529320" y="13442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7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00" name="CustomShape 71"/>
            <p:cNvSpPr/>
            <p:nvPr/>
          </p:nvSpPr>
          <p:spPr>
            <a:xfrm rot="10800000">
              <a:off x="6529320" y="11980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01" name="CustomShape 72"/>
            <p:cNvSpPr/>
            <p:nvPr/>
          </p:nvSpPr>
          <p:spPr>
            <a:xfrm rot="10800000">
              <a:off x="6529320" y="10522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02" name="CustomShape 73"/>
            <p:cNvSpPr/>
            <p:nvPr/>
          </p:nvSpPr>
          <p:spPr>
            <a:xfrm rot="10800000">
              <a:off x="6529320" y="9061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03" name="CustomShape 74"/>
            <p:cNvSpPr/>
            <p:nvPr/>
          </p:nvSpPr>
          <p:spPr>
            <a:xfrm rot="10800000">
              <a:off x="6529320" y="7599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04" name="CustomShape 75"/>
            <p:cNvSpPr/>
            <p:nvPr/>
          </p:nvSpPr>
          <p:spPr>
            <a:xfrm rot="10800000">
              <a:off x="6529320" y="4676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05" name="CustomShape 76"/>
            <p:cNvSpPr/>
            <p:nvPr/>
          </p:nvSpPr>
          <p:spPr>
            <a:xfrm rot="10800000">
              <a:off x="6529320" y="3214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7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06" name="CustomShape 77"/>
            <p:cNvSpPr/>
            <p:nvPr/>
          </p:nvSpPr>
          <p:spPr>
            <a:xfrm rot="10800000">
              <a:off x="6419520" y="49975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07" name="CustomShape 78"/>
            <p:cNvSpPr/>
            <p:nvPr/>
          </p:nvSpPr>
          <p:spPr>
            <a:xfrm rot="10800000">
              <a:off x="6419520" y="455940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08" name="CustomShape 79"/>
            <p:cNvSpPr/>
            <p:nvPr/>
          </p:nvSpPr>
          <p:spPr>
            <a:xfrm rot="10800000">
              <a:off x="6419520" y="42670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09" name="CustomShape 80"/>
            <p:cNvSpPr/>
            <p:nvPr/>
          </p:nvSpPr>
          <p:spPr>
            <a:xfrm rot="10800000">
              <a:off x="6419520" y="382860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10" name="CustomShape 81"/>
            <p:cNvSpPr/>
            <p:nvPr/>
          </p:nvSpPr>
          <p:spPr>
            <a:xfrm rot="10800000">
              <a:off x="6419520" y="36824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11" name="CustomShape 82"/>
            <p:cNvSpPr/>
            <p:nvPr/>
          </p:nvSpPr>
          <p:spPr>
            <a:xfrm rot="10800000">
              <a:off x="6419520" y="309780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12" name="CustomShape 83"/>
            <p:cNvSpPr/>
            <p:nvPr/>
          </p:nvSpPr>
          <p:spPr>
            <a:xfrm rot="10800000">
              <a:off x="6419520" y="29516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13" name="CustomShape 84"/>
            <p:cNvSpPr/>
            <p:nvPr/>
          </p:nvSpPr>
          <p:spPr>
            <a:xfrm rot="10800000">
              <a:off x="6419520" y="26596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14" name="CustomShape 85"/>
            <p:cNvSpPr/>
            <p:nvPr/>
          </p:nvSpPr>
          <p:spPr>
            <a:xfrm rot="10800000">
              <a:off x="6419520" y="25135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15" name="CustomShape 86"/>
            <p:cNvSpPr/>
            <p:nvPr/>
          </p:nvSpPr>
          <p:spPr>
            <a:xfrm rot="10800000">
              <a:off x="6419520" y="23673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16" name="CustomShape 87"/>
            <p:cNvSpPr/>
            <p:nvPr/>
          </p:nvSpPr>
          <p:spPr>
            <a:xfrm rot="10800000">
              <a:off x="6419520" y="222120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17" name="CustomShape 88"/>
            <p:cNvSpPr/>
            <p:nvPr/>
          </p:nvSpPr>
          <p:spPr>
            <a:xfrm rot="10800000">
              <a:off x="6419520" y="17827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18" name="CustomShape 89"/>
            <p:cNvSpPr/>
            <p:nvPr/>
          </p:nvSpPr>
          <p:spPr>
            <a:xfrm rot="10800000">
              <a:off x="6419520" y="16365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19" name="CustomShape 90"/>
            <p:cNvSpPr/>
            <p:nvPr/>
          </p:nvSpPr>
          <p:spPr>
            <a:xfrm rot="10800000">
              <a:off x="6419520" y="149040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20" name="CustomShape 91"/>
            <p:cNvSpPr/>
            <p:nvPr/>
          </p:nvSpPr>
          <p:spPr>
            <a:xfrm rot="10800000">
              <a:off x="6419520" y="11980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21" name="CustomShape 92"/>
            <p:cNvSpPr/>
            <p:nvPr/>
          </p:nvSpPr>
          <p:spPr>
            <a:xfrm rot="10800000">
              <a:off x="6419520" y="4676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22" name="CustomShape 93"/>
            <p:cNvSpPr/>
            <p:nvPr/>
          </p:nvSpPr>
          <p:spPr>
            <a:xfrm rot="10800000">
              <a:off x="6419520" y="1753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23" name="CustomShape 94"/>
            <p:cNvSpPr/>
            <p:nvPr/>
          </p:nvSpPr>
          <p:spPr>
            <a:xfrm rot="10800000">
              <a:off x="6419520" y="291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24" name="CustomShape 95"/>
            <p:cNvSpPr/>
            <p:nvPr/>
          </p:nvSpPr>
          <p:spPr>
            <a:xfrm rot="10800000">
              <a:off x="6310080" y="485136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25" name="CustomShape 96"/>
            <p:cNvSpPr/>
            <p:nvPr/>
          </p:nvSpPr>
          <p:spPr>
            <a:xfrm rot="10800000">
              <a:off x="6310080" y="470556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26" name="CustomShape 97"/>
            <p:cNvSpPr/>
            <p:nvPr/>
          </p:nvSpPr>
          <p:spPr>
            <a:xfrm rot="10800000">
              <a:off x="6310080" y="426708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27" name="CustomShape 98"/>
            <p:cNvSpPr/>
            <p:nvPr/>
          </p:nvSpPr>
          <p:spPr>
            <a:xfrm rot="10800000">
              <a:off x="6310080" y="397476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28" name="CustomShape 99"/>
            <p:cNvSpPr/>
            <p:nvPr/>
          </p:nvSpPr>
          <p:spPr>
            <a:xfrm rot="10800000">
              <a:off x="6310080" y="368244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29" name="CustomShape 100"/>
            <p:cNvSpPr/>
            <p:nvPr/>
          </p:nvSpPr>
          <p:spPr>
            <a:xfrm rot="10800000">
              <a:off x="6310080" y="324396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30" name="CustomShape 101"/>
            <p:cNvSpPr/>
            <p:nvPr/>
          </p:nvSpPr>
          <p:spPr>
            <a:xfrm rot="10800000">
              <a:off x="6310080" y="295164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31" name="CustomShape 102"/>
            <p:cNvSpPr/>
            <p:nvPr/>
          </p:nvSpPr>
          <p:spPr>
            <a:xfrm rot="10800000">
              <a:off x="6310080" y="251352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32" name="CustomShape 103"/>
            <p:cNvSpPr/>
            <p:nvPr/>
          </p:nvSpPr>
          <p:spPr>
            <a:xfrm rot="10800000">
              <a:off x="6310080" y="222120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33" name="CustomShape 104"/>
            <p:cNvSpPr/>
            <p:nvPr/>
          </p:nvSpPr>
          <p:spPr>
            <a:xfrm rot="10800000">
              <a:off x="6310080" y="207504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34" name="CustomShape 105"/>
            <p:cNvSpPr/>
            <p:nvPr/>
          </p:nvSpPr>
          <p:spPr>
            <a:xfrm rot="10800000">
              <a:off x="6310080" y="178272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35" name="CustomShape 106"/>
            <p:cNvSpPr/>
            <p:nvPr/>
          </p:nvSpPr>
          <p:spPr>
            <a:xfrm rot="10800000">
              <a:off x="6310080" y="163656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36" name="CustomShape 107"/>
            <p:cNvSpPr/>
            <p:nvPr/>
          </p:nvSpPr>
          <p:spPr>
            <a:xfrm rot="10800000">
              <a:off x="6310080" y="149040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37" name="CustomShape 108"/>
            <p:cNvSpPr/>
            <p:nvPr/>
          </p:nvSpPr>
          <p:spPr>
            <a:xfrm rot="10800000">
              <a:off x="6310080" y="119808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38" name="CustomShape 109"/>
            <p:cNvSpPr/>
            <p:nvPr/>
          </p:nvSpPr>
          <p:spPr>
            <a:xfrm rot="10800000">
              <a:off x="6310080" y="105228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39" name="CustomShape 110"/>
            <p:cNvSpPr/>
            <p:nvPr/>
          </p:nvSpPr>
          <p:spPr>
            <a:xfrm rot="10800000">
              <a:off x="6310080" y="61380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40" name="CustomShape 111"/>
            <p:cNvSpPr/>
            <p:nvPr/>
          </p:nvSpPr>
          <p:spPr>
            <a:xfrm rot="10800000">
              <a:off x="6310080" y="32148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41" name="CustomShape 112"/>
            <p:cNvSpPr/>
            <p:nvPr/>
          </p:nvSpPr>
          <p:spPr>
            <a:xfrm rot="10800000">
              <a:off x="6310080" y="17532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42" name="CustomShape 113"/>
            <p:cNvSpPr/>
            <p:nvPr/>
          </p:nvSpPr>
          <p:spPr>
            <a:xfrm rot="10800000">
              <a:off x="6200280" y="49975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43" name="CustomShape 114"/>
            <p:cNvSpPr/>
            <p:nvPr/>
          </p:nvSpPr>
          <p:spPr>
            <a:xfrm rot="10800000">
              <a:off x="6200280" y="455940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44" name="CustomShape 115"/>
            <p:cNvSpPr/>
            <p:nvPr/>
          </p:nvSpPr>
          <p:spPr>
            <a:xfrm rot="10800000">
              <a:off x="6200280" y="41209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45" name="CustomShape 116"/>
            <p:cNvSpPr/>
            <p:nvPr/>
          </p:nvSpPr>
          <p:spPr>
            <a:xfrm rot="10800000">
              <a:off x="6200280" y="35362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46" name="CustomShape 117"/>
            <p:cNvSpPr/>
            <p:nvPr/>
          </p:nvSpPr>
          <p:spPr>
            <a:xfrm rot="10800000">
              <a:off x="6200280" y="29516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47" name="CustomShape 118"/>
            <p:cNvSpPr/>
            <p:nvPr/>
          </p:nvSpPr>
          <p:spPr>
            <a:xfrm rot="10800000">
              <a:off x="6200280" y="222120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48" name="CustomShape 119"/>
            <p:cNvSpPr/>
            <p:nvPr/>
          </p:nvSpPr>
          <p:spPr>
            <a:xfrm rot="10800000">
              <a:off x="6200280" y="10522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49" name="CustomShape 120"/>
            <p:cNvSpPr/>
            <p:nvPr/>
          </p:nvSpPr>
          <p:spPr>
            <a:xfrm rot="10800000">
              <a:off x="6200280" y="9061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50" name="CustomShape 121"/>
            <p:cNvSpPr/>
            <p:nvPr/>
          </p:nvSpPr>
          <p:spPr>
            <a:xfrm rot="10800000">
              <a:off x="6200280" y="291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51" name="CustomShape 122"/>
            <p:cNvSpPr/>
            <p:nvPr/>
          </p:nvSpPr>
          <p:spPr>
            <a:xfrm rot="10800000">
              <a:off x="6090840" y="485136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52" name="CustomShape 123"/>
            <p:cNvSpPr/>
            <p:nvPr/>
          </p:nvSpPr>
          <p:spPr>
            <a:xfrm rot="10800000">
              <a:off x="6090840" y="397476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53" name="CustomShape 124"/>
            <p:cNvSpPr/>
            <p:nvPr/>
          </p:nvSpPr>
          <p:spPr>
            <a:xfrm rot="10800000">
              <a:off x="6090840" y="324396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54" name="CustomShape 125"/>
            <p:cNvSpPr/>
            <p:nvPr/>
          </p:nvSpPr>
          <p:spPr>
            <a:xfrm rot="10800000">
              <a:off x="6090840" y="251352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55" name="CustomShape 126"/>
            <p:cNvSpPr/>
            <p:nvPr/>
          </p:nvSpPr>
          <p:spPr>
            <a:xfrm rot="10800000">
              <a:off x="6090840" y="163656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56" name="CustomShape 127"/>
            <p:cNvSpPr/>
            <p:nvPr/>
          </p:nvSpPr>
          <p:spPr>
            <a:xfrm rot="10800000">
              <a:off x="6090840" y="90612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57" name="CustomShape 128"/>
            <p:cNvSpPr/>
            <p:nvPr/>
          </p:nvSpPr>
          <p:spPr>
            <a:xfrm rot="10800000">
              <a:off x="6090840" y="75996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58" name="CustomShape 129"/>
            <p:cNvSpPr/>
            <p:nvPr/>
          </p:nvSpPr>
          <p:spPr>
            <a:xfrm rot="10800000">
              <a:off x="6090840" y="17532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59" name="CustomShape 130"/>
            <p:cNvSpPr/>
            <p:nvPr/>
          </p:nvSpPr>
          <p:spPr>
            <a:xfrm rot="10800000">
              <a:off x="5981400" y="49975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60" name="CustomShape 131"/>
            <p:cNvSpPr/>
            <p:nvPr/>
          </p:nvSpPr>
          <p:spPr>
            <a:xfrm rot="10800000">
              <a:off x="5981400" y="39747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61" name="CustomShape 132"/>
            <p:cNvSpPr/>
            <p:nvPr/>
          </p:nvSpPr>
          <p:spPr>
            <a:xfrm rot="10800000">
              <a:off x="5981400" y="20750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62" name="CustomShape 133"/>
            <p:cNvSpPr/>
            <p:nvPr/>
          </p:nvSpPr>
          <p:spPr>
            <a:xfrm rot="10800000">
              <a:off x="5981400" y="149040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63" name="CustomShape 134"/>
            <p:cNvSpPr/>
            <p:nvPr/>
          </p:nvSpPr>
          <p:spPr>
            <a:xfrm rot="10800000">
              <a:off x="5981400" y="9061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64" name="CustomShape 135"/>
            <p:cNvSpPr/>
            <p:nvPr/>
          </p:nvSpPr>
          <p:spPr>
            <a:xfrm rot="10800000">
              <a:off x="5981400" y="1753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65" name="CustomShape 136"/>
            <p:cNvSpPr/>
            <p:nvPr/>
          </p:nvSpPr>
          <p:spPr>
            <a:xfrm rot="10800000">
              <a:off x="5871600" y="455940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66" name="CustomShape 137"/>
            <p:cNvSpPr/>
            <p:nvPr/>
          </p:nvSpPr>
          <p:spPr>
            <a:xfrm rot="10800000">
              <a:off x="5871600" y="36824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67" name="CustomShape 138"/>
            <p:cNvSpPr/>
            <p:nvPr/>
          </p:nvSpPr>
          <p:spPr>
            <a:xfrm rot="10800000">
              <a:off x="5871600" y="26596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68" name="CustomShape 139"/>
            <p:cNvSpPr/>
            <p:nvPr/>
          </p:nvSpPr>
          <p:spPr>
            <a:xfrm rot="10800000">
              <a:off x="6748560" y="49975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69" name="CustomShape 140"/>
            <p:cNvSpPr/>
            <p:nvPr/>
          </p:nvSpPr>
          <p:spPr>
            <a:xfrm rot="10800000">
              <a:off x="6748560" y="48513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70" name="CustomShape 141"/>
            <p:cNvSpPr/>
            <p:nvPr/>
          </p:nvSpPr>
          <p:spPr>
            <a:xfrm rot="10800000">
              <a:off x="6748560" y="44132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71" name="CustomShape 142"/>
            <p:cNvSpPr/>
            <p:nvPr/>
          </p:nvSpPr>
          <p:spPr>
            <a:xfrm rot="10800000">
              <a:off x="6748560" y="41209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72" name="CustomShape 143"/>
            <p:cNvSpPr/>
            <p:nvPr/>
          </p:nvSpPr>
          <p:spPr>
            <a:xfrm rot="10800000">
              <a:off x="6748560" y="33901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73" name="CustomShape 144"/>
            <p:cNvSpPr/>
            <p:nvPr/>
          </p:nvSpPr>
          <p:spPr>
            <a:xfrm rot="10800000">
              <a:off x="6748560" y="32439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74" name="CustomShape 145"/>
            <p:cNvSpPr/>
            <p:nvPr/>
          </p:nvSpPr>
          <p:spPr>
            <a:xfrm rot="10800000">
              <a:off x="6748560" y="16365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75" name="CustomShape 146"/>
            <p:cNvSpPr/>
            <p:nvPr/>
          </p:nvSpPr>
          <p:spPr>
            <a:xfrm rot="10800000">
              <a:off x="6748560" y="13442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7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76" name="CustomShape 147"/>
            <p:cNvSpPr/>
            <p:nvPr/>
          </p:nvSpPr>
          <p:spPr>
            <a:xfrm rot="10800000">
              <a:off x="6638760" y="49975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77" name="CustomShape 148"/>
            <p:cNvSpPr/>
            <p:nvPr/>
          </p:nvSpPr>
          <p:spPr>
            <a:xfrm rot="10800000">
              <a:off x="6638760" y="39747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78" name="CustomShape 149"/>
            <p:cNvSpPr/>
            <p:nvPr/>
          </p:nvSpPr>
          <p:spPr>
            <a:xfrm rot="10800000">
              <a:off x="6638760" y="309780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79" name="CustomShape 150"/>
            <p:cNvSpPr/>
            <p:nvPr/>
          </p:nvSpPr>
          <p:spPr>
            <a:xfrm rot="10800000">
              <a:off x="6638760" y="16365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80" name="CustomShape 151"/>
            <p:cNvSpPr/>
            <p:nvPr/>
          </p:nvSpPr>
          <p:spPr>
            <a:xfrm rot="10800000">
              <a:off x="6638760" y="4676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81" name="CustomShape 152"/>
            <p:cNvSpPr/>
            <p:nvPr/>
          </p:nvSpPr>
          <p:spPr>
            <a:xfrm rot="10800000">
              <a:off x="6529320" y="49975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82" name="CustomShape 153"/>
            <p:cNvSpPr/>
            <p:nvPr/>
          </p:nvSpPr>
          <p:spPr>
            <a:xfrm rot="10800000">
              <a:off x="6529320" y="455940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83" name="CustomShape 154"/>
            <p:cNvSpPr/>
            <p:nvPr/>
          </p:nvSpPr>
          <p:spPr>
            <a:xfrm rot="10800000">
              <a:off x="6529320" y="29516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84" name="CustomShape 155"/>
            <p:cNvSpPr/>
            <p:nvPr/>
          </p:nvSpPr>
          <p:spPr>
            <a:xfrm rot="10800000">
              <a:off x="6529320" y="20750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85" name="CustomShape 156"/>
            <p:cNvSpPr/>
            <p:nvPr/>
          </p:nvSpPr>
          <p:spPr>
            <a:xfrm rot="10800000">
              <a:off x="6529320" y="16365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86" name="CustomShape 157"/>
            <p:cNvSpPr/>
            <p:nvPr/>
          </p:nvSpPr>
          <p:spPr>
            <a:xfrm rot="10800000">
              <a:off x="6419520" y="10522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87" name="CustomShape 158"/>
            <p:cNvSpPr/>
            <p:nvPr/>
          </p:nvSpPr>
          <p:spPr>
            <a:xfrm rot="10800000">
              <a:off x="6310080" y="382860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88" name="CustomShape 159"/>
            <p:cNvSpPr/>
            <p:nvPr/>
          </p:nvSpPr>
          <p:spPr>
            <a:xfrm rot="10800000">
              <a:off x="6310080" y="265968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89" name="CustomShape 160"/>
            <p:cNvSpPr/>
            <p:nvPr/>
          </p:nvSpPr>
          <p:spPr>
            <a:xfrm rot="10800000">
              <a:off x="6200280" y="3214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7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90" name="CustomShape 161"/>
            <p:cNvSpPr/>
            <p:nvPr/>
          </p:nvSpPr>
          <p:spPr>
            <a:xfrm rot="10800000">
              <a:off x="5981400" y="28058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91" name="CustomShape 162"/>
            <p:cNvSpPr/>
            <p:nvPr/>
          </p:nvSpPr>
          <p:spPr>
            <a:xfrm rot="10800000">
              <a:off x="5871600" y="4676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3192" name="Group 163"/>
          <p:cNvGrpSpPr/>
          <p:nvPr/>
        </p:nvGrpSpPr>
        <p:grpSpPr>
          <a:xfrm>
            <a:off x="21600" y="28800"/>
            <a:ext cx="964800" cy="5085720"/>
            <a:chOff x="21600" y="28800"/>
            <a:chExt cx="964800" cy="5085720"/>
          </a:xfrm>
        </p:grpSpPr>
        <p:sp>
          <p:nvSpPr>
            <p:cNvPr id="3193" name="CustomShape 164"/>
            <p:cNvSpPr/>
            <p:nvPr/>
          </p:nvSpPr>
          <p:spPr>
            <a:xfrm>
              <a:off x="21600" y="44125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94" name="CustomShape 165"/>
            <p:cNvSpPr/>
            <p:nvPr/>
          </p:nvSpPr>
          <p:spPr>
            <a:xfrm>
              <a:off x="240840" y="23666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7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95" name="CustomShape 166"/>
            <p:cNvSpPr/>
            <p:nvPr/>
          </p:nvSpPr>
          <p:spPr>
            <a:xfrm>
              <a:off x="240840" y="485100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96" name="CustomShape 167"/>
            <p:cNvSpPr/>
            <p:nvPr/>
          </p:nvSpPr>
          <p:spPr>
            <a:xfrm>
              <a:off x="678960" y="75924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97" name="CustomShape 168"/>
            <p:cNvSpPr/>
            <p:nvPr/>
          </p:nvSpPr>
          <p:spPr>
            <a:xfrm>
              <a:off x="21600" y="3207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7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98" name="CustomShape 169"/>
            <p:cNvSpPr/>
            <p:nvPr/>
          </p:nvSpPr>
          <p:spPr>
            <a:xfrm>
              <a:off x="21600" y="4669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99" name="CustomShape 170"/>
            <p:cNvSpPr/>
            <p:nvPr/>
          </p:nvSpPr>
          <p:spPr>
            <a:xfrm>
              <a:off x="21600" y="7592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00" name="CustomShape 171"/>
            <p:cNvSpPr/>
            <p:nvPr/>
          </p:nvSpPr>
          <p:spPr>
            <a:xfrm>
              <a:off x="21600" y="10515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01" name="CustomShape 172"/>
            <p:cNvSpPr/>
            <p:nvPr/>
          </p:nvSpPr>
          <p:spPr>
            <a:xfrm>
              <a:off x="21600" y="11977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02" name="CustomShape 173"/>
            <p:cNvSpPr/>
            <p:nvPr/>
          </p:nvSpPr>
          <p:spPr>
            <a:xfrm>
              <a:off x="21600" y="13438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7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03" name="CustomShape 174"/>
            <p:cNvSpPr/>
            <p:nvPr/>
          </p:nvSpPr>
          <p:spPr>
            <a:xfrm>
              <a:off x="21600" y="14900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04" name="CustomShape 175"/>
            <p:cNvSpPr/>
            <p:nvPr/>
          </p:nvSpPr>
          <p:spPr>
            <a:xfrm>
              <a:off x="21600" y="19285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05" name="CustomShape 176"/>
            <p:cNvSpPr/>
            <p:nvPr/>
          </p:nvSpPr>
          <p:spPr>
            <a:xfrm>
              <a:off x="21600" y="20746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06" name="CustomShape 177"/>
            <p:cNvSpPr/>
            <p:nvPr/>
          </p:nvSpPr>
          <p:spPr>
            <a:xfrm>
              <a:off x="21600" y="22204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07" name="CustomShape 178"/>
            <p:cNvSpPr/>
            <p:nvPr/>
          </p:nvSpPr>
          <p:spPr>
            <a:xfrm>
              <a:off x="21600" y="23666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7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08" name="CustomShape 179"/>
            <p:cNvSpPr/>
            <p:nvPr/>
          </p:nvSpPr>
          <p:spPr>
            <a:xfrm>
              <a:off x="21600" y="251280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09" name="CustomShape 180"/>
            <p:cNvSpPr/>
            <p:nvPr/>
          </p:nvSpPr>
          <p:spPr>
            <a:xfrm>
              <a:off x="21600" y="26589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7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10" name="CustomShape 181"/>
            <p:cNvSpPr/>
            <p:nvPr/>
          </p:nvSpPr>
          <p:spPr>
            <a:xfrm>
              <a:off x="21600" y="28051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11" name="CustomShape 182"/>
            <p:cNvSpPr/>
            <p:nvPr/>
          </p:nvSpPr>
          <p:spPr>
            <a:xfrm>
              <a:off x="21600" y="29512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12" name="CustomShape 183"/>
            <p:cNvSpPr/>
            <p:nvPr/>
          </p:nvSpPr>
          <p:spPr>
            <a:xfrm>
              <a:off x="21600" y="30974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13" name="CustomShape 184"/>
            <p:cNvSpPr/>
            <p:nvPr/>
          </p:nvSpPr>
          <p:spPr>
            <a:xfrm>
              <a:off x="21600" y="324360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14" name="CustomShape 185"/>
            <p:cNvSpPr/>
            <p:nvPr/>
          </p:nvSpPr>
          <p:spPr>
            <a:xfrm>
              <a:off x="21600" y="35359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15" name="CustomShape 186"/>
            <p:cNvSpPr/>
            <p:nvPr/>
          </p:nvSpPr>
          <p:spPr>
            <a:xfrm>
              <a:off x="21600" y="38282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16" name="CustomShape 187"/>
            <p:cNvSpPr/>
            <p:nvPr/>
          </p:nvSpPr>
          <p:spPr>
            <a:xfrm>
              <a:off x="21600" y="39740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17" name="CustomShape 188"/>
            <p:cNvSpPr/>
            <p:nvPr/>
          </p:nvSpPr>
          <p:spPr>
            <a:xfrm>
              <a:off x="21600" y="412020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18" name="CustomShape 189"/>
            <p:cNvSpPr/>
            <p:nvPr/>
          </p:nvSpPr>
          <p:spPr>
            <a:xfrm>
              <a:off x="21600" y="42663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19" name="CustomShape 190"/>
            <p:cNvSpPr/>
            <p:nvPr/>
          </p:nvSpPr>
          <p:spPr>
            <a:xfrm>
              <a:off x="21600" y="45586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20" name="CustomShape 191"/>
            <p:cNvSpPr/>
            <p:nvPr/>
          </p:nvSpPr>
          <p:spPr>
            <a:xfrm>
              <a:off x="21600" y="47048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7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21" name="CustomShape 192"/>
            <p:cNvSpPr/>
            <p:nvPr/>
          </p:nvSpPr>
          <p:spPr>
            <a:xfrm>
              <a:off x="21600" y="485100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22" name="CustomShape 193"/>
            <p:cNvSpPr/>
            <p:nvPr/>
          </p:nvSpPr>
          <p:spPr>
            <a:xfrm>
              <a:off x="21600" y="49971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23" name="CustomShape 194"/>
            <p:cNvSpPr/>
            <p:nvPr/>
          </p:nvSpPr>
          <p:spPr>
            <a:xfrm>
              <a:off x="131040" y="1749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24" name="CustomShape 195"/>
            <p:cNvSpPr/>
            <p:nvPr/>
          </p:nvSpPr>
          <p:spPr>
            <a:xfrm>
              <a:off x="131040" y="4669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25" name="CustomShape 196"/>
            <p:cNvSpPr/>
            <p:nvPr/>
          </p:nvSpPr>
          <p:spPr>
            <a:xfrm>
              <a:off x="131040" y="6130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26" name="CustomShape 197"/>
            <p:cNvSpPr/>
            <p:nvPr/>
          </p:nvSpPr>
          <p:spPr>
            <a:xfrm>
              <a:off x="131040" y="7592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27" name="CustomShape 198"/>
            <p:cNvSpPr/>
            <p:nvPr/>
          </p:nvSpPr>
          <p:spPr>
            <a:xfrm>
              <a:off x="131040" y="90540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28" name="CustomShape 199"/>
            <p:cNvSpPr/>
            <p:nvPr/>
          </p:nvSpPr>
          <p:spPr>
            <a:xfrm>
              <a:off x="131040" y="11977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29" name="CustomShape 200"/>
            <p:cNvSpPr/>
            <p:nvPr/>
          </p:nvSpPr>
          <p:spPr>
            <a:xfrm>
              <a:off x="131040" y="14900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30" name="CustomShape 201"/>
            <p:cNvSpPr/>
            <p:nvPr/>
          </p:nvSpPr>
          <p:spPr>
            <a:xfrm>
              <a:off x="131040" y="163620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31" name="CustomShape 202"/>
            <p:cNvSpPr/>
            <p:nvPr/>
          </p:nvSpPr>
          <p:spPr>
            <a:xfrm>
              <a:off x="131040" y="17823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32" name="CustomShape 203"/>
            <p:cNvSpPr/>
            <p:nvPr/>
          </p:nvSpPr>
          <p:spPr>
            <a:xfrm>
              <a:off x="131040" y="20746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33" name="CustomShape 204"/>
            <p:cNvSpPr/>
            <p:nvPr/>
          </p:nvSpPr>
          <p:spPr>
            <a:xfrm>
              <a:off x="131040" y="22204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34" name="CustomShape 205"/>
            <p:cNvSpPr/>
            <p:nvPr/>
          </p:nvSpPr>
          <p:spPr>
            <a:xfrm>
              <a:off x="131040" y="23666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35" name="CustomShape 206"/>
            <p:cNvSpPr/>
            <p:nvPr/>
          </p:nvSpPr>
          <p:spPr>
            <a:xfrm>
              <a:off x="131040" y="251280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36" name="CustomShape 207"/>
            <p:cNvSpPr/>
            <p:nvPr/>
          </p:nvSpPr>
          <p:spPr>
            <a:xfrm>
              <a:off x="131040" y="26589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37" name="CustomShape 208"/>
            <p:cNvSpPr/>
            <p:nvPr/>
          </p:nvSpPr>
          <p:spPr>
            <a:xfrm>
              <a:off x="131040" y="28051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38" name="CustomShape 209"/>
            <p:cNvSpPr/>
            <p:nvPr/>
          </p:nvSpPr>
          <p:spPr>
            <a:xfrm>
              <a:off x="131040" y="29512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39" name="CustomShape 210"/>
            <p:cNvSpPr/>
            <p:nvPr/>
          </p:nvSpPr>
          <p:spPr>
            <a:xfrm>
              <a:off x="131040" y="324360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40" name="CustomShape 211"/>
            <p:cNvSpPr/>
            <p:nvPr/>
          </p:nvSpPr>
          <p:spPr>
            <a:xfrm>
              <a:off x="131040" y="35359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41" name="CustomShape 212"/>
            <p:cNvSpPr/>
            <p:nvPr/>
          </p:nvSpPr>
          <p:spPr>
            <a:xfrm>
              <a:off x="131040" y="36820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42" name="CustomShape 213"/>
            <p:cNvSpPr/>
            <p:nvPr/>
          </p:nvSpPr>
          <p:spPr>
            <a:xfrm>
              <a:off x="131040" y="38282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43" name="CustomShape 214"/>
            <p:cNvSpPr/>
            <p:nvPr/>
          </p:nvSpPr>
          <p:spPr>
            <a:xfrm>
              <a:off x="131040" y="39740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44" name="CustomShape 215"/>
            <p:cNvSpPr/>
            <p:nvPr/>
          </p:nvSpPr>
          <p:spPr>
            <a:xfrm>
              <a:off x="131040" y="42663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45" name="CustomShape 216"/>
            <p:cNvSpPr/>
            <p:nvPr/>
          </p:nvSpPr>
          <p:spPr>
            <a:xfrm>
              <a:off x="131040" y="44125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46" name="CustomShape 217"/>
            <p:cNvSpPr/>
            <p:nvPr/>
          </p:nvSpPr>
          <p:spPr>
            <a:xfrm>
              <a:off x="131040" y="47048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47" name="CustomShape 218"/>
            <p:cNvSpPr/>
            <p:nvPr/>
          </p:nvSpPr>
          <p:spPr>
            <a:xfrm>
              <a:off x="131040" y="49971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48" name="CustomShape 219"/>
            <p:cNvSpPr/>
            <p:nvPr/>
          </p:nvSpPr>
          <p:spPr>
            <a:xfrm>
              <a:off x="240840" y="3207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7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49" name="CustomShape 220"/>
            <p:cNvSpPr/>
            <p:nvPr/>
          </p:nvSpPr>
          <p:spPr>
            <a:xfrm>
              <a:off x="240840" y="7592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50" name="CustomShape 221"/>
            <p:cNvSpPr/>
            <p:nvPr/>
          </p:nvSpPr>
          <p:spPr>
            <a:xfrm>
              <a:off x="240840" y="90540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51" name="CustomShape 222"/>
            <p:cNvSpPr/>
            <p:nvPr/>
          </p:nvSpPr>
          <p:spPr>
            <a:xfrm>
              <a:off x="240840" y="10515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52" name="CustomShape 223"/>
            <p:cNvSpPr/>
            <p:nvPr/>
          </p:nvSpPr>
          <p:spPr>
            <a:xfrm>
              <a:off x="240840" y="13438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7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53" name="CustomShape 224"/>
            <p:cNvSpPr/>
            <p:nvPr/>
          </p:nvSpPr>
          <p:spPr>
            <a:xfrm>
              <a:off x="240840" y="163620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54" name="CustomShape 225"/>
            <p:cNvSpPr/>
            <p:nvPr/>
          </p:nvSpPr>
          <p:spPr>
            <a:xfrm>
              <a:off x="240840" y="17823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55" name="CustomShape 226"/>
            <p:cNvSpPr/>
            <p:nvPr/>
          </p:nvSpPr>
          <p:spPr>
            <a:xfrm>
              <a:off x="240840" y="19285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56" name="CustomShape 227"/>
            <p:cNvSpPr/>
            <p:nvPr/>
          </p:nvSpPr>
          <p:spPr>
            <a:xfrm>
              <a:off x="240840" y="22204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57" name="CustomShape 228"/>
            <p:cNvSpPr/>
            <p:nvPr/>
          </p:nvSpPr>
          <p:spPr>
            <a:xfrm>
              <a:off x="240840" y="251280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58" name="CustomShape 229"/>
            <p:cNvSpPr/>
            <p:nvPr/>
          </p:nvSpPr>
          <p:spPr>
            <a:xfrm>
              <a:off x="240840" y="28051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59" name="CustomShape 230"/>
            <p:cNvSpPr/>
            <p:nvPr/>
          </p:nvSpPr>
          <p:spPr>
            <a:xfrm>
              <a:off x="240840" y="30974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60" name="CustomShape 231"/>
            <p:cNvSpPr/>
            <p:nvPr/>
          </p:nvSpPr>
          <p:spPr>
            <a:xfrm>
              <a:off x="240840" y="324360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61" name="CustomShape 232"/>
            <p:cNvSpPr/>
            <p:nvPr/>
          </p:nvSpPr>
          <p:spPr>
            <a:xfrm>
              <a:off x="240840" y="36820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7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62" name="CustomShape 233"/>
            <p:cNvSpPr/>
            <p:nvPr/>
          </p:nvSpPr>
          <p:spPr>
            <a:xfrm>
              <a:off x="240840" y="38282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63" name="CustomShape 234"/>
            <p:cNvSpPr/>
            <p:nvPr/>
          </p:nvSpPr>
          <p:spPr>
            <a:xfrm>
              <a:off x="240840" y="39740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64" name="CustomShape 235"/>
            <p:cNvSpPr/>
            <p:nvPr/>
          </p:nvSpPr>
          <p:spPr>
            <a:xfrm>
              <a:off x="240840" y="412020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65" name="CustomShape 236"/>
            <p:cNvSpPr/>
            <p:nvPr/>
          </p:nvSpPr>
          <p:spPr>
            <a:xfrm>
              <a:off x="240840" y="42663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66" name="CustomShape 237"/>
            <p:cNvSpPr/>
            <p:nvPr/>
          </p:nvSpPr>
          <p:spPr>
            <a:xfrm>
              <a:off x="240840" y="45586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67" name="CustomShape 238"/>
            <p:cNvSpPr/>
            <p:nvPr/>
          </p:nvSpPr>
          <p:spPr>
            <a:xfrm>
              <a:off x="240840" y="47048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7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68" name="CustomShape 239"/>
            <p:cNvSpPr/>
            <p:nvPr/>
          </p:nvSpPr>
          <p:spPr>
            <a:xfrm>
              <a:off x="350280" y="2880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69" name="CustomShape 240"/>
            <p:cNvSpPr/>
            <p:nvPr/>
          </p:nvSpPr>
          <p:spPr>
            <a:xfrm>
              <a:off x="350280" y="4669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70" name="CustomShape 241"/>
            <p:cNvSpPr/>
            <p:nvPr/>
          </p:nvSpPr>
          <p:spPr>
            <a:xfrm>
              <a:off x="350280" y="7592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71" name="CustomShape 242"/>
            <p:cNvSpPr/>
            <p:nvPr/>
          </p:nvSpPr>
          <p:spPr>
            <a:xfrm>
              <a:off x="350280" y="11977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72" name="CustomShape 243"/>
            <p:cNvSpPr/>
            <p:nvPr/>
          </p:nvSpPr>
          <p:spPr>
            <a:xfrm>
              <a:off x="350280" y="13438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73" name="CustomShape 244"/>
            <p:cNvSpPr/>
            <p:nvPr/>
          </p:nvSpPr>
          <p:spPr>
            <a:xfrm>
              <a:off x="350280" y="19285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74" name="CustomShape 245"/>
            <p:cNvSpPr/>
            <p:nvPr/>
          </p:nvSpPr>
          <p:spPr>
            <a:xfrm>
              <a:off x="350280" y="20746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75" name="CustomShape 246"/>
            <p:cNvSpPr/>
            <p:nvPr/>
          </p:nvSpPr>
          <p:spPr>
            <a:xfrm>
              <a:off x="350280" y="23666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76" name="CustomShape 247"/>
            <p:cNvSpPr/>
            <p:nvPr/>
          </p:nvSpPr>
          <p:spPr>
            <a:xfrm>
              <a:off x="350280" y="251280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77" name="CustomShape 248"/>
            <p:cNvSpPr/>
            <p:nvPr/>
          </p:nvSpPr>
          <p:spPr>
            <a:xfrm>
              <a:off x="350280" y="26589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78" name="CustomShape 249"/>
            <p:cNvSpPr/>
            <p:nvPr/>
          </p:nvSpPr>
          <p:spPr>
            <a:xfrm>
              <a:off x="350280" y="28051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79" name="CustomShape 250"/>
            <p:cNvSpPr/>
            <p:nvPr/>
          </p:nvSpPr>
          <p:spPr>
            <a:xfrm>
              <a:off x="350280" y="324360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80" name="CustomShape 251"/>
            <p:cNvSpPr/>
            <p:nvPr/>
          </p:nvSpPr>
          <p:spPr>
            <a:xfrm>
              <a:off x="350280" y="33897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81" name="CustomShape 252"/>
            <p:cNvSpPr/>
            <p:nvPr/>
          </p:nvSpPr>
          <p:spPr>
            <a:xfrm>
              <a:off x="350280" y="35359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82" name="CustomShape 253"/>
            <p:cNvSpPr/>
            <p:nvPr/>
          </p:nvSpPr>
          <p:spPr>
            <a:xfrm>
              <a:off x="350280" y="38282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83" name="CustomShape 254"/>
            <p:cNvSpPr/>
            <p:nvPr/>
          </p:nvSpPr>
          <p:spPr>
            <a:xfrm>
              <a:off x="350280" y="45586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84" name="CustomShape 255"/>
            <p:cNvSpPr/>
            <p:nvPr/>
          </p:nvSpPr>
          <p:spPr>
            <a:xfrm>
              <a:off x="350280" y="485100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85" name="CustomShape 256"/>
            <p:cNvSpPr/>
            <p:nvPr/>
          </p:nvSpPr>
          <p:spPr>
            <a:xfrm>
              <a:off x="350280" y="49971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86" name="CustomShape 257"/>
            <p:cNvSpPr/>
            <p:nvPr/>
          </p:nvSpPr>
          <p:spPr>
            <a:xfrm>
              <a:off x="460080" y="17496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87" name="CustomShape 258"/>
            <p:cNvSpPr/>
            <p:nvPr/>
          </p:nvSpPr>
          <p:spPr>
            <a:xfrm>
              <a:off x="460080" y="32076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88" name="CustomShape 259"/>
            <p:cNvSpPr/>
            <p:nvPr/>
          </p:nvSpPr>
          <p:spPr>
            <a:xfrm>
              <a:off x="460080" y="75924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89" name="CustomShape 260"/>
            <p:cNvSpPr/>
            <p:nvPr/>
          </p:nvSpPr>
          <p:spPr>
            <a:xfrm>
              <a:off x="460080" y="105156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90" name="CustomShape 261"/>
            <p:cNvSpPr/>
            <p:nvPr/>
          </p:nvSpPr>
          <p:spPr>
            <a:xfrm>
              <a:off x="460080" y="134388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91" name="CustomShape 262"/>
            <p:cNvSpPr/>
            <p:nvPr/>
          </p:nvSpPr>
          <p:spPr>
            <a:xfrm>
              <a:off x="460080" y="178236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92" name="CustomShape 263"/>
            <p:cNvSpPr/>
            <p:nvPr/>
          </p:nvSpPr>
          <p:spPr>
            <a:xfrm>
              <a:off x="460080" y="207468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93" name="CustomShape 264"/>
            <p:cNvSpPr/>
            <p:nvPr/>
          </p:nvSpPr>
          <p:spPr>
            <a:xfrm>
              <a:off x="460080" y="251280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94" name="CustomShape 265"/>
            <p:cNvSpPr/>
            <p:nvPr/>
          </p:nvSpPr>
          <p:spPr>
            <a:xfrm>
              <a:off x="460080" y="280512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95" name="CustomShape 266"/>
            <p:cNvSpPr/>
            <p:nvPr/>
          </p:nvSpPr>
          <p:spPr>
            <a:xfrm>
              <a:off x="460080" y="295128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96" name="CustomShape 267"/>
            <p:cNvSpPr/>
            <p:nvPr/>
          </p:nvSpPr>
          <p:spPr>
            <a:xfrm>
              <a:off x="460080" y="324360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97" name="CustomShape 268"/>
            <p:cNvSpPr/>
            <p:nvPr/>
          </p:nvSpPr>
          <p:spPr>
            <a:xfrm>
              <a:off x="460080" y="338976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98" name="CustomShape 269"/>
            <p:cNvSpPr/>
            <p:nvPr/>
          </p:nvSpPr>
          <p:spPr>
            <a:xfrm>
              <a:off x="460080" y="353592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99" name="CustomShape 270"/>
            <p:cNvSpPr/>
            <p:nvPr/>
          </p:nvSpPr>
          <p:spPr>
            <a:xfrm>
              <a:off x="460080" y="382824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300" name="CustomShape 271"/>
            <p:cNvSpPr/>
            <p:nvPr/>
          </p:nvSpPr>
          <p:spPr>
            <a:xfrm>
              <a:off x="460080" y="397404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301" name="CustomShape 272"/>
            <p:cNvSpPr/>
            <p:nvPr/>
          </p:nvSpPr>
          <p:spPr>
            <a:xfrm>
              <a:off x="460080" y="441252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302" name="CustomShape 273"/>
            <p:cNvSpPr/>
            <p:nvPr/>
          </p:nvSpPr>
          <p:spPr>
            <a:xfrm>
              <a:off x="460080" y="470484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303" name="CustomShape 274"/>
            <p:cNvSpPr/>
            <p:nvPr/>
          </p:nvSpPr>
          <p:spPr>
            <a:xfrm>
              <a:off x="460080" y="485100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304" name="CustomShape 275"/>
            <p:cNvSpPr/>
            <p:nvPr/>
          </p:nvSpPr>
          <p:spPr>
            <a:xfrm>
              <a:off x="569520" y="2880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305" name="CustomShape 276"/>
            <p:cNvSpPr/>
            <p:nvPr/>
          </p:nvSpPr>
          <p:spPr>
            <a:xfrm>
              <a:off x="569520" y="4669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306" name="CustomShape 277"/>
            <p:cNvSpPr/>
            <p:nvPr/>
          </p:nvSpPr>
          <p:spPr>
            <a:xfrm>
              <a:off x="569520" y="90540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307" name="CustomShape 278"/>
            <p:cNvSpPr/>
            <p:nvPr/>
          </p:nvSpPr>
          <p:spPr>
            <a:xfrm>
              <a:off x="569520" y="14900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308" name="CustomShape 279"/>
            <p:cNvSpPr/>
            <p:nvPr/>
          </p:nvSpPr>
          <p:spPr>
            <a:xfrm>
              <a:off x="569520" y="20746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309" name="CustomShape 280"/>
            <p:cNvSpPr/>
            <p:nvPr/>
          </p:nvSpPr>
          <p:spPr>
            <a:xfrm>
              <a:off x="569520" y="28051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310" name="CustomShape 281"/>
            <p:cNvSpPr/>
            <p:nvPr/>
          </p:nvSpPr>
          <p:spPr>
            <a:xfrm>
              <a:off x="569520" y="39740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311" name="CustomShape 282"/>
            <p:cNvSpPr/>
            <p:nvPr/>
          </p:nvSpPr>
          <p:spPr>
            <a:xfrm>
              <a:off x="569520" y="412020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312" name="CustomShape 283"/>
            <p:cNvSpPr/>
            <p:nvPr/>
          </p:nvSpPr>
          <p:spPr>
            <a:xfrm>
              <a:off x="569520" y="49971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313" name="CustomShape 284"/>
            <p:cNvSpPr/>
            <p:nvPr/>
          </p:nvSpPr>
          <p:spPr>
            <a:xfrm>
              <a:off x="678960" y="17496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314" name="CustomShape 285"/>
            <p:cNvSpPr/>
            <p:nvPr/>
          </p:nvSpPr>
          <p:spPr>
            <a:xfrm>
              <a:off x="678960" y="105156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315" name="CustomShape 286"/>
            <p:cNvSpPr/>
            <p:nvPr/>
          </p:nvSpPr>
          <p:spPr>
            <a:xfrm>
              <a:off x="678960" y="178236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316" name="CustomShape 287"/>
            <p:cNvSpPr/>
            <p:nvPr/>
          </p:nvSpPr>
          <p:spPr>
            <a:xfrm>
              <a:off x="678960" y="251280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317" name="CustomShape 288"/>
            <p:cNvSpPr/>
            <p:nvPr/>
          </p:nvSpPr>
          <p:spPr>
            <a:xfrm>
              <a:off x="678960" y="338976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318" name="CustomShape 289"/>
            <p:cNvSpPr/>
            <p:nvPr/>
          </p:nvSpPr>
          <p:spPr>
            <a:xfrm>
              <a:off x="678960" y="412020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319" name="CustomShape 290"/>
            <p:cNvSpPr/>
            <p:nvPr/>
          </p:nvSpPr>
          <p:spPr>
            <a:xfrm>
              <a:off x="678960" y="426636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320" name="CustomShape 291"/>
            <p:cNvSpPr/>
            <p:nvPr/>
          </p:nvSpPr>
          <p:spPr>
            <a:xfrm>
              <a:off x="678960" y="485100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321" name="CustomShape 292"/>
            <p:cNvSpPr/>
            <p:nvPr/>
          </p:nvSpPr>
          <p:spPr>
            <a:xfrm>
              <a:off x="788760" y="2880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322" name="CustomShape 293"/>
            <p:cNvSpPr/>
            <p:nvPr/>
          </p:nvSpPr>
          <p:spPr>
            <a:xfrm>
              <a:off x="788760" y="10515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323" name="CustomShape 294"/>
            <p:cNvSpPr/>
            <p:nvPr/>
          </p:nvSpPr>
          <p:spPr>
            <a:xfrm>
              <a:off x="788760" y="29512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324" name="CustomShape 295"/>
            <p:cNvSpPr/>
            <p:nvPr/>
          </p:nvSpPr>
          <p:spPr>
            <a:xfrm>
              <a:off x="788760" y="35359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325" name="CustomShape 296"/>
            <p:cNvSpPr/>
            <p:nvPr/>
          </p:nvSpPr>
          <p:spPr>
            <a:xfrm>
              <a:off x="788760" y="412020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326" name="CustomShape 297"/>
            <p:cNvSpPr/>
            <p:nvPr/>
          </p:nvSpPr>
          <p:spPr>
            <a:xfrm>
              <a:off x="788760" y="485100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327" name="CustomShape 298"/>
            <p:cNvSpPr/>
            <p:nvPr/>
          </p:nvSpPr>
          <p:spPr>
            <a:xfrm>
              <a:off x="898200" y="4669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328" name="CustomShape 299"/>
            <p:cNvSpPr/>
            <p:nvPr/>
          </p:nvSpPr>
          <p:spPr>
            <a:xfrm>
              <a:off x="898200" y="13438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329" name="CustomShape 300"/>
            <p:cNvSpPr/>
            <p:nvPr/>
          </p:nvSpPr>
          <p:spPr>
            <a:xfrm>
              <a:off x="898200" y="23666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330" name="CustomShape 301"/>
            <p:cNvSpPr/>
            <p:nvPr/>
          </p:nvSpPr>
          <p:spPr>
            <a:xfrm>
              <a:off x="21600" y="2880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331" name="CustomShape 302"/>
            <p:cNvSpPr/>
            <p:nvPr/>
          </p:nvSpPr>
          <p:spPr>
            <a:xfrm>
              <a:off x="21600" y="1749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332" name="CustomShape 303"/>
            <p:cNvSpPr/>
            <p:nvPr/>
          </p:nvSpPr>
          <p:spPr>
            <a:xfrm>
              <a:off x="21600" y="6130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333" name="CustomShape 304"/>
            <p:cNvSpPr/>
            <p:nvPr/>
          </p:nvSpPr>
          <p:spPr>
            <a:xfrm>
              <a:off x="21600" y="90540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334" name="CustomShape 305"/>
            <p:cNvSpPr/>
            <p:nvPr/>
          </p:nvSpPr>
          <p:spPr>
            <a:xfrm>
              <a:off x="21600" y="163620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335" name="CustomShape 306"/>
            <p:cNvSpPr/>
            <p:nvPr/>
          </p:nvSpPr>
          <p:spPr>
            <a:xfrm>
              <a:off x="21600" y="17823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336" name="CustomShape 307"/>
            <p:cNvSpPr/>
            <p:nvPr/>
          </p:nvSpPr>
          <p:spPr>
            <a:xfrm>
              <a:off x="21600" y="33897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337" name="CustomShape 308"/>
            <p:cNvSpPr/>
            <p:nvPr/>
          </p:nvSpPr>
          <p:spPr>
            <a:xfrm>
              <a:off x="21600" y="36820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7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338" name="CustomShape 309"/>
            <p:cNvSpPr/>
            <p:nvPr/>
          </p:nvSpPr>
          <p:spPr>
            <a:xfrm>
              <a:off x="131040" y="2880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339" name="CustomShape 310"/>
            <p:cNvSpPr/>
            <p:nvPr/>
          </p:nvSpPr>
          <p:spPr>
            <a:xfrm>
              <a:off x="131040" y="10515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340" name="CustomShape 311"/>
            <p:cNvSpPr/>
            <p:nvPr/>
          </p:nvSpPr>
          <p:spPr>
            <a:xfrm>
              <a:off x="131040" y="19285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341" name="CustomShape 312"/>
            <p:cNvSpPr/>
            <p:nvPr/>
          </p:nvSpPr>
          <p:spPr>
            <a:xfrm>
              <a:off x="131040" y="33897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342" name="CustomShape 313"/>
            <p:cNvSpPr/>
            <p:nvPr/>
          </p:nvSpPr>
          <p:spPr>
            <a:xfrm>
              <a:off x="131040" y="45586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343" name="CustomShape 314"/>
            <p:cNvSpPr/>
            <p:nvPr/>
          </p:nvSpPr>
          <p:spPr>
            <a:xfrm>
              <a:off x="240840" y="2880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344" name="CustomShape 315"/>
            <p:cNvSpPr/>
            <p:nvPr/>
          </p:nvSpPr>
          <p:spPr>
            <a:xfrm>
              <a:off x="240840" y="4669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345" name="CustomShape 316"/>
            <p:cNvSpPr/>
            <p:nvPr/>
          </p:nvSpPr>
          <p:spPr>
            <a:xfrm>
              <a:off x="240840" y="20746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346" name="CustomShape 317"/>
            <p:cNvSpPr/>
            <p:nvPr/>
          </p:nvSpPr>
          <p:spPr>
            <a:xfrm>
              <a:off x="240840" y="29512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347" name="CustomShape 318"/>
            <p:cNvSpPr/>
            <p:nvPr/>
          </p:nvSpPr>
          <p:spPr>
            <a:xfrm>
              <a:off x="240840" y="33897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348" name="CustomShape 319"/>
            <p:cNvSpPr/>
            <p:nvPr/>
          </p:nvSpPr>
          <p:spPr>
            <a:xfrm>
              <a:off x="350280" y="39740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349" name="CustomShape 320"/>
            <p:cNvSpPr/>
            <p:nvPr/>
          </p:nvSpPr>
          <p:spPr>
            <a:xfrm>
              <a:off x="460080" y="119772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350" name="CustomShape 321"/>
            <p:cNvSpPr/>
            <p:nvPr/>
          </p:nvSpPr>
          <p:spPr>
            <a:xfrm>
              <a:off x="460080" y="236664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351" name="CustomShape 322"/>
            <p:cNvSpPr/>
            <p:nvPr/>
          </p:nvSpPr>
          <p:spPr>
            <a:xfrm>
              <a:off x="569520" y="47048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7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352" name="CustomShape 323"/>
            <p:cNvSpPr/>
            <p:nvPr/>
          </p:nvSpPr>
          <p:spPr>
            <a:xfrm>
              <a:off x="788760" y="22204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353" name="CustomShape 324"/>
            <p:cNvSpPr/>
            <p:nvPr/>
          </p:nvSpPr>
          <p:spPr>
            <a:xfrm>
              <a:off x="898200" y="45586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3354" name="PlaceHolder 325"/>
          <p:cNvSpPr>
            <a:spLocks noGrp="1"/>
          </p:cNvSpPr>
          <p:nvPr>
            <p:ph type="sldNum"/>
          </p:nvPr>
        </p:nvSpPr>
        <p:spPr>
          <a:xfrm>
            <a:off x="68760" y="4720320"/>
            <a:ext cx="411120" cy="393120"/>
          </a:xfrm>
          <a:prstGeom prst="rect">
            <a:avLst/>
          </a:prstGeom>
        </p:spPr>
        <p:txBody>
          <a:bodyPr tIns="91440" bIns="91440" anchor="ctr"/>
          <a:p>
            <a:pPr>
              <a:lnSpc>
                <a:spcPct val="100000"/>
              </a:lnSpc>
            </a:pPr>
            <a:fld id="{4703ADD7-7124-40F9-92F1-782118DC648E}" type="slidenum">
              <a:rPr b="0" lang="en-US" sz="900" spc="-1" strike="noStrike">
                <a:solidFill>
                  <a:srgbClr val="ffffff"/>
                </a:solidFill>
                <a:latin typeface="Dosis Light"/>
                <a:ea typeface="Dosis Light"/>
              </a:rPr>
              <a:t>&lt;number&gt;</a:t>
            </a:fld>
            <a:endParaRPr b="0" lang="en-US" sz="900" spc="-1" strike="noStrike">
              <a:latin typeface="Times New Roman"/>
            </a:endParaRPr>
          </a:p>
        </p:txBody>
      </p:sp>
      <p:sp>
        <p:nvSpPr>
          <p:cNvPr id="3355" name="PlaceHolder 326"/>
          <p:cNvSpPr>
            <a:spLocks noGrp="1"/>
          </p:cNvSpPr>
          <p:nvPr>
            <p:ph type="title"/>
          </p:nvPr>
        </p:nvSpPr>
        <p:spPr>
          <a:xfrm>
            <a:off x="342720" y="205200"/>
            <a:ext cx="6171840" cy="8586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56" name="PlaceHolder 327"/>
          <p:cNvSpPr>
            <a:spLocks noGrp="1"/>
          </p:cNvSpPr>
          <p:nvPr>
            <p:ph type="body"/>
          </p:nvPr>
        </p:nvSpPr>
        <p:spPr>
          <a:xfrm>
            <a:off x="342720" y="1203480"/>
            <a:ext cx="61718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05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05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05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05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05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05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05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05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66" r:id="rId2"/>
    <p:sldLayoutId id="2147483767" r:id="rId3"/>
    <p:sldLayoutId id="2147483768" r:id="rId4"/>
    <p:sldLayoutId id="2147483769" r:id="rId5"/>
    <p:sldLayoutId id="2147483770" r:id="rId6"/>
    <p:sldLayoutId id="2147483771" r:id="rId7"/>
    <p:sldLayoutId id="2147483772" r:id="rId8"/>
    <p:sldLayoutId id="2147483773" r:id="rId9"/>
    <p:sldLayoutId id="2147483774" r:id="rId10"/>
    <p:sldLayoutId id="2147483775" r:id="rId11"/>
    <p:sldLayoutId id="2147483776" r:id="rId12"/>
    <p:sldLayoutId id="2147483777" r:id="rId13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3" name="PlaceHolder 1"/>
          <p:cNvSpPr>
            <a:spLocks noGrp="1"/>
          </p:cNvSpPr>
          <p:nvPr>
            <p:ph type="body"/>
          </p:nvPr>
        </p:nvSpPr>
        <p:spPr>
          <a:xfrm>
            <a:off x="468720" y="4177800"/>
            <a:ext cx="5069160" cy="519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05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05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05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05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05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05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05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05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3394" name="Group 2"/>
          <p:cNvGrpSpPr/>
          <p:nvPr/>
        </p:nvGrpSpPr>
        <p:grpSpPr>
          <a:xfrm>
            <a:off x="6638760" y="29160"/>
            <a:ext cx="198000" cy="5085720"/>
            <a:chOff x="6638760" y="29160"/>
            <a:chExt cx="198000" cy="5085720"/>
          </a:xfrm>
        </p:grpSpPr>
        <p:sp>
          <p:nvSpPr>
            <p:cNvPr id="3395" name="CustomShape 3"/>
            <p:cNvSpPr/>
            <p:nvPr/>
          </p:nvSpPr>
          <p:spPr>
            <a:xfrm rot="10800000">
              <a:off x="6748560" y="499752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396" name="CustomShape 4"/>
            <p:cNvSpPr/>
            <p:nvPr/>
          </p:nvSpPr>
          <p:spPr>
            <a:xfrm rot="10800000">
              <a:off x="6748560" y="485136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397" name="CustomShape 5"/>
            <p:cNvSpPr/>
            <p:nvPr/>
          </p:nvSpPr>
          <p:spPr>
            <a:xfrm rot="10800000">
              <a:off x="6748560" y="470556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398" name="CustomShape 6"/>
            <p:cNvSpPr/>
            <p:nvPr/>
          </p:nvSpPr>
          <p:spPr>
            <a:xfrm rot="10800000">
              <a:off x="6748560" y="455940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399" name="CustomShape 7"/>
            <p:cNvSpPr/>
            <p:nvPr/>
          </p:nvSpPr>
          <p:spPr>
            <a:xfrm rot="10800000">
              <a:off x="6748560" y="441324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400" name="CustomShape 8"/>
            <p:cNvSpPr/>
            <p:nvPr/>
          </p:nvSpPr>
          <p:spPr>
            <a:xfrm rot="10800000">
              <a:off x="6748560" y="426708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401" name="CustomShape 9"/>
            <p:cNvSpPr/>
            <p:nvPr/>
          </p:nvSpPr>
          <p:spPr>
            <a:xfrm rot="10800000">
              <a:off x="6748560" y="412092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402" name="CustomShape 10"/>
            <p:cNvSpPr/>
            <p:nvPr/>
          </p:nvSpPr>
          <p:spPr>
            <a:xfrm rot="10800000">
              <a:off x="6748560" y="397476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403" name="CustomShape 11"/>
            <p:cNvSpPr/>
            <p:nvPr/>
          </p:nvSpPr>
          <p:spPr>
            <a:xfrm rot="10800000">
              <a:off x="6748560" y="382860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404" name="CustomShape 12"/>
            <p:cNvSpPr/>
            <p:nvPr/>
          </p:nvSpPr>
          <p:spPr>
            <a:xfrm rot="10800000">
              <a:off x="6748560" y="368244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405" name="CustomShape 13"/>
            <p:cNvSpPr/>
            <p:nvPr/>
          </p:nvSpPr>
          <p:spPr>
            <a:xfrm rot="10800000">
              <a:off x="6748560" y="353628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406" name="CustomShape 14"/>
            <p:cNvSpPr/>
            <p:nvPr/>
          </p:nvSpPr>
          <p:spPr>
            <a:xfrm rot="10800000">
              <a:off x="6748560" y="339012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407" name="CustomShape 15"/>
            <p:cNvSpPr/>
            <p:nvPr/>
          </p:nvSpPr>
          <p:spPr>
            <a:xfrm rot="10800000">
              <a:off x="6748560" y="324396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408" name="CustomShape 16"/>
            <p:cNvSpPr/>
            <p:nvPr/>
          </p:nvSpPr>
          <p:spPr>
            <a:xfrm rot="10800000">
              <a:off x="6748560" y="309780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409" name="CustomShape 17"/>
            <p:cNvSpPr/>
            <p:nvPr/>
          </p:nvSpPr>
          <p:spPr>
            <a:xfrm rot="10800000">
              <a:off x="6748560" y="295164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410" name="CustomShape 18"/>
            <p:cNvSpPr/>
            <p:nvPr/>
          </p:nvSpPr>
          <p:spPr>
            <a:xfrm rot="10800000">
              <a:off x="6748560" y="280584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411" name="CustomShape 19"/>
            <p:cNvSpPr/>
            <p:nvPr/>
          </p:nvSpPr>
          <p:spPr>
            <a:xfrm rot="10800000">
              <a:off x="6748560" y="265968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412" name="CustomShape 20"/>
            <p:cNvSpPr/>
            <p:nvPr/>
          </p:nvSpPr>
          <p:spPr>
            <a:xfrm rot="10800000">
              <a:off x="6748560" y="251352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413" name="CustomShape 21"/>
            <p:cNvSpPr/>
            <p:nvPr/>
          </p:nvSpPr>
          <p:spPr>
            <a:xfrm rot="10800000">
              <a:off x="6748560" y="236736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414" name="CustomShape 22"/>
            <p:cNvSpPr/>
            <p:nvPr/>
          </p:nvSpPr>
          <p:spPr>
            <a:xfrm rot="10800000">
              <a:off x="6748560" y="222120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415" name="CustomShape 23"/>
            <p:cNvSpPr/>
            <p:nvPr/>
          </p:nvSpPr>
          <p:spPr>
            <a:xfrm rot="10800000">
              <a:off x="6748560" y="207504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416" name="CustomShape 24"/>
            <p:cNvSpPr/>
            <p:nvPr/>
          </p:nvSpPr>
          <p:spPr>
            <a:xfrm rot="10800000">
              <a:off x="6748560" y="192888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417" name="CustomShape 25"/>
            <p:cNvSpPr/>
            <p:nvPr/>
          </p:nvSpPr>
          <p:spPr>
            <a:xfrm rot="10800000">
              <a:off x="6748560" y="178272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418" name="CustomShape 26"/>
            <p:cNvSpPr/>
            <p:nvPr/>
          </p:nvSpPr>
          <p:spPr>
            <a:xfrm rot="10800000">
              <a:off x="6748560" y="163656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419" name="CustomShape 27"/>
            <p:cNvSpPr/>
            <p:nvPr/>
          </p:nvSpPr>
          <p:spPr>
            <a:xfrm rot="10800000">
              <a:off x="6748560" y="149040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420" name="CustomShape 28"/>
            <p:cNvSpPr/>
            <p:nvPr/>
          </p:nvSpPr>
          <p:spPr>
            <a:xfrm rot="10800000">
              <a:off x="6748560" y="134424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421" name="CustomShape 29"/>
            <p:cNvSpPr/>
            <p:nvPr/>
          </p:nvSpPr>
          <p:spPr>
            <a:xfrm rot="10800000">
              <a:off x="6748560" y="119808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422" name="CustomShape 30"/>
            <p:cNvSpPr/>
            <p:nvPr/>
          </p:nvSpPr>
          <p:spPr>
            <a:xfrm rot="10800000">
              <a:off x="6748560" y="105228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423" name="CustomShape 31"/>
            <p:cNvSpPr/>
            <p:nvPr/>
          </p:nvSpPr>
          <p:spPr>
            <a:xfrm rot="10800000">
              <a:off x="6748560" y="90612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424" name="CustomShape 32"/>
            <p:cNvSpPr/>
            <p:nvPr/>
          </p:nvSpPr>
          <p:spPr>
            <a:xfrm rot="10800000">
              <a:off x="6748560" y="75996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425" name="CustomShape 33"/>
            <p:cNvSpPr/>
            <p:nvPr/>
          </p:nvSpPr>
          <p:spPr>
            <a:xfrm rot="10800000">
              <a:off x="6748560" y="61380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426" name="CustomShape 34"/>
            <p:cNvSpPr/>
            <p:nvPr/>
          </p:nvSpPr>
          <p:spPr>
            <a:xfrm rot="10800000">
              <a:off x="6748560" y="46764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427" name="CustomShape 35"/>
            <p:cNvSpPr/>
            <p:nvPr/>
          </p:nvSpPr>
          <p:spPr>
            <a:xfrm rot="10800000">
              <a:off x="6748560" y="32148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428" name="CustomShape 36"/>
            <p:cNvSpPr/>
            <p:nvPr/>
          </p:nvSpPr>
          <p:spPr>
            <a:xfrm rot="10800000">
              <a:off x="6748560" y="17532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429" name="CustomShape 37"/>
            <p:cNvSpPr/>
            <p:nvPr/>
          </p:nvSpPr>
          <p:spPr>
            <a:xfrm rot="10800000">
              <a:off x="6748560" y="2916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430" name="CustomShape 38"/>
            <p:cNvSpPr/>
            <p:nvPr/>
          </p:nvSpPr>
          <p:spPr>
            <a:xfrm rot="10800000">
              <a:off x="6638760" y="49975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431" name="CustomShape 39"/>
            <p:cNvSpPr/>
            <p:nvPr/>
          </p:nvSpPr>
          <p:spPr>
            <a:xfrm rot="10800000">
              <a:off x="6638760" y="47055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7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432" name="CustomShape 40"/>
            <p:cNvSpPr/>
            <p:nvPr/>
          </p:nvSpPr>
          <p:spPr>
            <a:xfrm rot="10800000">
              <a:off x="6638760" y="42670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433" name="CustomShape 41"/>
            <p:cNvSpPr/>
            <p:nvPr/>
          </p:nvSpPr>
          <p:spPr>
            <a:xfrm rot="10800000">
              <a:off x="6638760" y="41209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434" name="CustomShape 42"/>
            <p:cNvSpPr/>
            <p:nvPr/>
          </p:nvSpPr>
          <p:spPr>
            <a:xfrm rot="10800000">
              <a:off x="6638760" y="382860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435" name="CustomShape 43"/>
            <p:cNvSpPr/>
            <p:nvPr/>
          </p:nvSpPr>
          <p:spPr>
            <a:xfrm rot="10800000">
              <a:off x="6638760" y="36824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7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436" name="CustomShape 44"/>
            <p:cNvSpPr/>
            <p:nvPr/>
          </p:nvSpPr>
          <p:spPr>
            <a:xfrm rot="10800000">
              <a:off x="6638760" y="309780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437" name="CustomShape 45"/>
            <p:cNvSpPr/>
            <p:nvPr/>
          </p:nvSpPr>
          <p:spPr>
            <a:xfrm rot="10800000">
              <a:off x="6638760" y="29516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438" name="CustomShape 46"/>
            <p:cNvSpPr/>
            <p:nvPr/>
          </p:nvSpPr>
          <p:spPr>
            <a:xfrm rot="10800000">
              <a:off x="6638760" y="28058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439" name="CustomShape 47"/>
            <p:cNvSpPr/>
            <p:nvPr/>
          </p:nvSpPr>
          <p:spPr>
            <a:xfrm rot="10800000">
              <a:off x="6638760" y="26596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7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440" name="CustomShape 48"/>
            <p:cNvSpPr/>
            <p:nvPr/>
          </p:nvSpPr>
          <p:spPr>
            <a:xfrm rot="10800000">
              <a:off x="6638760" y="23673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7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441" name="CustomShape 49"/>
            <p:cNvSpPr/>
            <p:nvPr/>
          </p:nvSpPr>
          <p:spPr>
            <a:xfrm rot="10800000">
              <a:off x="6638760" y="20750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442" name="CustomShape 50"/>
            <p:cNvSpPr/>
            <p:nvPr/>
          </p:nvSpPr>
          <p:spPr>
            <a:xfrm rot="10800000">
              <a:off x="6638760" y="19288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443" name="CustomShape 51"/>
            <p:cNvSpPr/>
            <p:nvPr/>
          </p:nvSpPr>
          <p:spPr>
            <a:xfrm rot="10800000">
              <a:off x="6638760" y="16365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444" name="CustomShape 52"/>
            <p:cNvSpPr/>
            <p:nvPr/>
          </p:nvSpPr>
          <p:spPr>
            <a:xfrm rot="10800000">
              <a:off x="6638760" y="149040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445" name="CustomShape 53"/>
            <p:cNvSpPr/>
            <p:nvPr/>
          </p:nvSpPr>
          <p:spPr>
            <a:xfrm rot="10800000">
              <a:off x="6638760" y="13442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7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446" name="CustomShape 54"/>
            <p:cNvSpPr/>
            <p:nvPr/>
          </p:nvSpPr>
          <p:spPr>
            <a:xfrm rot="10800000">
              <a:off x="6638760" y="11980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447" name="CustomShape 55"/>
            <p:cNvSpPr/>
            <p:nvPr/>
          </p:nvSpPr>
          <p:spPr>
            <a:xfrm rot="10800000">
              <a:off x="6638760" y="7599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448" name="CustomShape 56"/>
            <p:cNvSpPr/>
            <p:nvPr/>
          </p:nvSpPr>
          <p:spPr>
            <a:xfrm rot="10800000">
              <a:off x="6638760" y="61380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449" name="CustomShape 57"/>
            <p:cNvSpPr/>
            <p:nvPr/>
          </p:nvSpPr>
          <p:spPr>
            <a:xfrm rot="10800000">
              <a:off x="6638760" y="3214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7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450" name="CustomShape 58"/>
            <p:cNvSpPr/>
            <p:nvPr/>
          </p:nvSpPr>
          <p:spPr>
            <a:xfrm rot="10800000">
              <a:off x="6638760" y="1753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451" name="CustomShape 59"/>
            <p:cNvSpPr/>
            <p:nvPr/>
          </p:nvSpPr>
          <p:spPr>
            <a:xfrm rot="10800000">
              <a:off x="6638760" y="291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3452" name="Group 60"/>
          <p:cNvGrpSpPr/>
          <p:nvPr/>
        </p:nvGrpSpPr>
        <p:grpSpPr>
          <a:xfrm>
            <a:off x="5871600" y="29160"/>
            <a:ext cx="855360" cy="5085720"/>
            <a:chOff x="5871600" y="29160"/>
            <a:chExt cx="855360" cy="5085720"/>
          </a:xfrm>
        </p:grpSpPr>
        <p:sp>
          <p:nvSpPr>
            <p:cNvPr id="3453" name="CustomShape 61"/>
            <p:cNvSpPr/>
            <p:nvPr/>
          </p:nvSpPr>
          <p:spPr>
            <a:xfrm rot="10800000">
              <a:off x="6638760" y="48513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454" name="CustomShape 62"/>
            <p:cNvSpPr/>
            <p:nvPr/>
          </p:nvSpPr>
          <p:spPr>
            <a:xfrm rot="10800000">
              <a:off x="6638760" y="455940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455" name="CustomShape 63"/>
            <p:cNvSpPr/>
            <p:nvPr/>
          </p:nvSpPr>
          <p:spPr>
            <a:xfrm rot="10800000">
              <a:off x="6638760" y="44132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456" name="CustomShape 64"/>
            <p:cNvSpPr/>
            <p:nvPr/>
          </p:nvSpPr>
          <p:spPr>
            <a:xfrm rot="10800000">
              <a:off x="6638760" y="39747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457" name="CustomShape 65"/>
            <p:cNvSpPr/>
            <p:nvPr/>
          </p:nvSpPr>
          <p:spPr>
            <a:xfrm rot="10800000">
              <a:off x="6638760" y="35362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458" name="CustomShape 66"/>
            <p:cNvSpPr/>
            <p:nvPr/>
          </p:nvSpPr>
          <p:spPr>
            <a:xfrm rot="10800000">
              <a:off x="6638760" y="33901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459" name="CustomShape 67"/>
            <p:cNvSpPr/>
            <p:nvPr/>
          </p:nvSpPr>
          <p:spPr>
            <a:xfrm rot="10800000">
              <a:off x="6638760" y="32439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460" name="CustomShape 68"/>
            <p:cNvSpPr/>
            <p:nvPr/>
          </p:nvSpPr>
          <p:spPr>
            <a:xfrm rot="10800000">
              <a:off x="6638760" y="25135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461" name="CustomShape 69"/>
            <p:cNvSpPr/>
            <p:nvPr/>
          </p:nvSpPr>
          <p:spPr>
            <a:xfrm rot="10800000">
              <a:off x="6638760" y="222120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462" name="CustomShape 70"/>
            <p:cNvSpPr/>
            <p:nvPr/>
          </p:nvSpPr>
          <p:spPr>
            <a:xfrm rot="10800000">
              <a:off x="6638760" y="17827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463" name="CustomShape 71"/>
            <p:cNvSpPr/>
            <p:nvPr/>
          </p:nvSpPr>
          <p:spPr>
            <a:xfrm rot="10800000">
              <a:off x="6638760" y="10522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464" name="CustomShape 72"/>
            <p:cNvSpPr/>
            <p:nvPr/>
          </p:nvSpPr>
          <p:spPr>
            <a:xfrm rot="10800000">
              <a:off x="6638760" y="9061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465" name="CustomShape 73"/>
            <p:cNvSpPr/>
            <p:nvPr/>
          </p:nvSpPr>
          <p:spPr>
            <a:xfrm rot="10800000">
              <a:off x="6638760" y="4676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466" name="CustomShape 74"/>
            <p:cNvSpPr/>
            <p:nvPr/>
          </p:nvSpPr>
          <p:spPr>
            <a:xfrm rot="10800000">
              <a:off x="6529320" y="49975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467" name="CustomShape 75"/>
            <p:cNvSpPr/>
            <p:nvPr/>
          </p:nvSpPr>
          <p:spPr>
            <a:xfrm rot="10800000">
              <a:off x="6529320" y="47055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468" name="CustomShape 76"/>
            <p:cNvSpPr/>
            <p:nvPr/>
          </p:nvSpPr>
          <p:spPr>
            <a:xfrm rot="10800000">
              <a:off x="6529320" y="455940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469" name="CustomShape 77"/>
            <p:cNvSpPr/>
            <p:nvPr/>
          </p:nvSpPr>
          <p:spPr>
            <a:xfrm rot="10800000">
              <a:off x="6529320" y="44132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470" name="CustomShape 78"/>
            <p:cNvSpPr/>
            <p:nvPr/>
          </p:nvSpPr>
          <p:spPr>
            <a:xfrm rot="10800000">
              <a:off x="6529320" y="42670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471" name="CustomShape 79"/>
            <p:cNvSpPr/>
            <p:nvPr/>
          </p:nvSpPr>
          <p:spPr>
            <a:xfrm rot="10800000">
              <a:off x="6529320" y="41209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472" name="CustomShape 80"/>
            <p:cNvSpPr/>
            <p:nvPr/>
          </p:nvSpPr>
          <p:spPr>
            <a:xfrm rot="10800000">
              <a:off x="6529320" y="39747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473" name="CustomShape 81"/>
            <p:cNvSpPr/>
            <p:nvPr/>
          </p:nvSpPr>
          <p:spPr>
            <a:xfrm rot="10800000">
              <a:off x="6529320" y="382860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474" name="CustomShape 82"/>
            <p:cNvSpPr/>
            <p:nvPr/>
          </p:nvSpPr>
          <p:spPr>
            <a:xfrm rot="10800000">
              <a:off x="6529320" y="36824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475" name="CustomShape 83"/>
            <p:cNvSpPr/>
            <p:nvPr/>
          </p:nvSpPr>
          <p:spPr>
            <a:xfrm rot="10800000">
              <a:off x="6529320" y="35362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476" name="CustomShape 84"/>
            <p:cNvSpPr/>
            <p:nvPr/>
          </p:nvSpPr>
          <p:spPr>
            <a:xfrm rot="10800000">
              <a:off x="6529320" y="33901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477" name="CustomShape 85"/>
            <p:cNvSpPr/>
            <p:nvPr/>
          </p:nvSpPr>
          <p:spPr>
            <a:xfrm rot="10800000">
              <a:off x="6529320" y="32439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478" name="CustomShape 86"/>
            <p:cNvSpPr/>
            <p:nvPr/>
          </p:nvSpPr>
          <p:spPr>
            <a:xfrm rot="10800000">
              <a:off x="6529320" y="309780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479" name="CustomShape 87"/>
            <p:cNvSpPr/>
            <p:nvPr/>
          </p:nvSpPr>
          <p:spPr>
            <a:xfrm rot="10800000">
              <a:off x="6529320" y="28058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480" name="CustomShape 88"/>
            <p:cNvSpPr/>
            <p:nvPr/>
          </p:nvSpPr>
          <p:spPr>
            <a:xfrm rot="10800000">
              <a:off x="6529320" y="26596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481" name="CustomShape 89"/>
            <p:cNvSpPr/>
            <p:nvPr/>
          </p:nvSpPr>
          <p:spPr>
            <a:xfrm rot="10800000">
              <a:off x="6529320" y="23673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482" name="CustomShape 90"/>
            <p:cNvSpPr/>
            <p:nvPr/>
          </p:nvSpPr>
          <p:spPr>
            <a:xfrm rot="10800000">
              <a:off x="6529320" y="222120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483" name="CustomShape 91"/>
            <p:cNvSpPr/>
            <p:nvPr/>
          </p:nvSpPr>
          <p:spPr>
            <a:xfrm rot="10800000">
              <a:off x="6529320" y="20750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484" name="CustomShape 92"/>
            <p:cNvSpPr/>
            <p:nvPr/>
          </p:nvSpPr>
          <p:spPr>
            <a:xfrm rot="10800000">
              <a:off x="6529320" y="19288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485" name="CustomShape 93"/>
            <p:cNvSpPr/>
            <p:nvPr/>
          </p:nvSpPr>
          <p:spPr>
            <a:xfrm rot="10800000">
              <a:off x="6529320" y="17827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486" name="CustomShape 94"/>
            <p:cNvSpPr/>
            <p:nvPr/>
          </p:nvSpPr>
          <p:spPr>
            <a:xfrm rot="10800000">
              <a:off x="6529320" y="16365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487" name="CustomShape 95"/>
            <p:cNvSpPr/>
            <p:nvPr/>
          </p:nvSpPr>
          <p:spPr>
            <a:xfrm rot="10800000">
              <a:off x="6529320" y="149040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488" name="CustomShape 96"/>
            <p:cNvSpPr/>
            <p:nvPr/>
          </p:nvSpPr>
          <p:spPr>
            <a:xfrm rot="10800000">
              <a:off x="6529320" y="13442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489" name="CustomShape 97"/>
            <p:cNvSpPr/>
            <p:nvPr/>
          </p:nvSpPr>
          <p:spPr>
            <a:xfrm rot="10800000">
              <a:off x="6529320" y="10522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490" name="CustomShape 98"/>
            <p:cNvSpPr/>
            <p:nvPr/>
          </p:nvSpPr>
          <p:spPr>
            <a:xfrm rot="10800000">
              <a:off x="6529320" y="9061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491" name="CustomShape 99"/>
            <p:cNvSpPr/>
            <p:nvPr/>
          </p:nvSpPr>
          <p:spPr>
            <a:xfrm rot="10800000">
              <a:off x="6529320" y="7599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492" name="CustomShape 100"/>
            <p:cNvSpPr/>
            <p:nvPr/>
          </p:nvSpPr>
          <p:spPr>
            <a:xfrm rot="10800000">
              <a:off x="6529320" y="61380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493" name="CustomShape 101"/>
            <p:cNvSpPr/>
            <p:nvPr/>
          </p:nvSpPr>
          <p:spPr>
            <a:xfrm rot="10800000">
              <a:off x="6529320" y="4676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494" name="CustomShape 102"/>
            <p:cNvSpPr/>
            <p:nvPr/>
          </p:nvSpPr>
          <p:spPr>
            <a:xfrm rot="10800000">
              <a:off x="6529320" y="3214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495" name="CustomShape 103"/>
            <p:cNvSpPr/>
            <p:nvPr/>
          </p:nvSpPr>
          <p:spPr>
            <a:xfrm rot="10800000">
              <a:off x="6529320" y="1753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496" name="CustomShape 104"/>
            <p:cNvSpPr/>
            <p:nvPr/>
          </p:nvSpPr>
          <p:spPr>
            <a:xfrm rot="10800000">
              <a:off x="6529320" y="291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497" name="CustomShape 105"/>
            <p:cNvSpPr/>
            <p:nvPr/>
          </p:nvSpPr>
          <p:spPr>
            <a:xfrm rot="10800000">
              <a:off x="6419520" y="49975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498" name="CustomShape 106"/>
            <p:cNvSpPr/>
            <p:nvPr/>
          </p:nvSpPr>
          <p:spPr>
            <a:xfrm rot="10800000">
              <a:off x="6419520" y="44132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499" name="CustomShape 107"/>
            <p:cNvSpPr/>
            <p:nvPr/>
          </p:nvSpPr>
          <p:spPr>
            <a:xfrm rot="10800000">
              <a:off x="6419520" y="41209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00" name="CustomShape 108"/>
            <p:cNvSpPr/>
            <p:nvPr/>
          </p:nvSpPr>
          <p:spPr>
            <a:xfrm rot="10800000">
              <a:off x="6419520" y="382860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01" name="CustomShape 109"/>
            <p:cNvSpPr/>
            <p:nvPr/>
          </p:nvSpPr>
          <p:spPr>
            <a:xfrm rot="10800000">
              <a:off x="6419520" y="33901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02" name="CustomShape 110"/>
            <p:cNvSpPr/>
            <p:nvPr/>
          </p:nvSpPr>
          <p:spPr>
            <a:xfrm rot="10800000">
              <a:off x="6419520" y="28058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03" name="CustomShape 111"/>
            <p:cNvSpPr/>
            <p:nvPr/>
          </p:nvSpPr>
          <p:spPr>
            <a:xfrm rot="10800000">
              <a:off x="6419520" y="26596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7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04" name="CustomShape 112"/>
            <p:cNvSpPr/>
            <p:nvPr/>
          </p:nvSpPr>
          <p:spPr>
            <a:xfrm rot="10800000">
              <a:off x="6419520" y="16365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05" name="CustomShape 113"/>
            <p:cNvSpPr/>
            <p:nvPr/>
          </p:nvSpPr>
          <p:spPr>
            <a:xfrm rot="10800000">
              <a:off x="6419520" y="11980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06" name="CustomShape 114"/>
            <p:cNvSpPr/>
            <p:nvPr/>
          </p:nvSpPr>
          <p:spPr>
            <a:xfrm rot="10800000">
              <a:off x="6419520" y="4676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07" name="CustomShape 115"/>
            <p:cNvSpPr/>
            <p:nvPr/>
          </p:nvSpPr>
          <p:spPr>
            <a:xfrm rot="10800000">
              <a:off x="6419520" y="291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08" name="CustomShape 116"/>
            <p:cNvSpPr/>
            <p:nvPr/>
          </p:nvSpPr>
          <p:spPr>
            <a:xfrm rot="10800000">
              <a:off x="6310080" y="455940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09" name="CustomShape 117"/>
            <p:cNvSpPr/>
            <p:nvPr/>
          </p:nvSpPr>
          <p:spPr>
            <a:xfrm rot="10800000">
              <a:off x="6310080" y="33901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10" name="CustomShape 118"/>
            <p:cNvSpPr/>
            <p:nvPr/>
          </p:nvSpPr>
          <p:spPr>
            <a:xfrm rot="10800000">
              <a:off x="6310080" y="25135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11" name="CustomShape 119"/>
            <p:cNvSpPr/>
            <p:nvPr/>
          </p:nvSpPr>
          <p:spPr>
            <a:xfrm rot="10800000">
              <a:off x="6200280" y="61380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12" name="CustomShape 120"/>
            <p:cNvSpPr/>
            <p:nvPr/>
          </p:nvSpPr>
          <p:spPr>
            <a:xfrm rot="10800000">
              <a:off x="6090840" y="26596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13" name="CustomShape 121"/>
            <p:cNvSpPr/>
            <p:nvPr/>
          </p:nvSpPr>
          <p:spPr>
            <a:xfrm rot="10800000">
              <a:off x="6090840" y="1753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14" name="CustomShape 122"/>
            <p:cNvSpPr/>
            <p:nvPr/>
          </p:nvSpPr>
          <p:spPr>
            <a:xfrm rot="10800000">
              <a:off x="5871600" y="42670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3515" name="Group 123"/>
          <p:cNvGrpSpPr/>
          <p:nvPr/>
        </p:nvGrpSpPr>
        <p:grpSpPr>
          <a:xfrm>
            <a:off x="5762160" y="29160"/>
            <a:ext cx="745560" cy="4939560"/>
            <a:chOff x="5762160" y="29160"/>
            <a:chExt cx="745560" cy="4939560"/>
          </a:xfrm>
        </p:grpSpPr>
        <p:sp>
          <p:nvSpPr>
            <p:cNvPr id="3516" name="CustomShape 124"/>
            <p:cNvSpPr/>
            <p:nvPr/>
          </p:nvSpPr>
          <p:spPr>
            <a:xfrm rot="10800000">
              <a:off x="6419520" y="47055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7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17" name="CustomShape 125"/>
            <p:cNvSpPr/>
            <p:nvPr/>
          </p:nvSpPr>
          <p:spPr>
            <a:xfrm rot="10800000">
              <a:off x="6419520" y="39747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18" name="CustomShape 126"/>
            <p:cNvSpPr/>
            <p:nvPr/>
          </p:nvSpPr>
          <p:spPr>
            <a:xfrm rot="10800000">
              <a:off x="6419520" y="25135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19" name="CustomShape 127"/>
            <p:cNvSpPr/>
            <p:nvPr/>
          </p:nvSpPr>
          <p:spPr>
            <a:xfrm rot="10800000">
              <a:off x="6419520" y="19288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20" name="CustomShape 128"/>
            <p:cNvSpPr/>
            <p:nvPr/>
          </p:nvSpPr>
          <p:spPr>
            <a:xfrm rot="10800000">
              <a:off x="6419520" y="17827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21" name="CustomShape 129"/>
            <p:cNvSpPr/>
            <p:nvPr/>
          </p:nvSpPr>
          <p:spPr>
            <a:xfrm rot="10800000">
              <a:off x="6419520" y="10522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22" name="CustomShape 130"/>
            <p:cNvSpPr/>
            <p:nvPr/>
          </p:nvSpPr>
          <p:spPr>
            <a:xfrm rot="10800000">
              <a:off x="6419520" y="1753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23" name="CustomShape 131"/>
            <p:cNvSpPr/>
            <p:nvPr/>
          </p:nvSpPr>
          <p:spPr>
            <a:xfrm rot="10800000">
              <a:off x="6310080" y="48513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24" name="CustomShape 132"/>
            <p:cNvSpPr/>
            <p:nvPr/>
          </p:nvSpPr>
          <p:spPr>
            <a:xfrm rot="10800000">
              <a:off x="6310080" y="41209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25" name="CustomShape 133"/>
            <p:cNvSpPr/>
            <p:nvPr/>
          </p:nvSpPr>
          <p:spPr>
            <a:xfrm rot="10800000">
              <a:off x="6310080" y="39747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26" name="CustomShape 134"/>
            <p:cNvSpPr/>
            <p:nvPr/>
          </p:nvSpPr>
          <p:spPr>
            <a:xfrm rot="10800000">
              <a:off x="6310080" y="382860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27" name="CustomShape 135"/>
            <p:cNvSpPr/>
            <p:nvPr/>
          </p:nvSpPr>
          <p:spPr>
            <a:xfrm rot="10800000">
              <a:off x="6310080" y="35362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28" name="CustomShape 136"/>
            <p:cNvSpPr/>
            <p:nvPr/>
          </p:nvSpPr>
          <p:spPr>
            <a:xfrm rot="10800000">
              <a:off x="6310080" y="32439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29" name="CustomShape 137"/>
            <p:cNvSpPr/>
            <p:nvPr/>
          </p:nvSpPr>
          <p:spPr>
            <a:xfrm rot="10800000">
              <a:off x="6310080" y="26596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30" name="CustomShape 138"/>
            <p:cNvSpPr/>
            <p:nvPr/>
          </p:nvSpPr>
          <p:spPr>
            <a:xfrm rot="10800000">
              <a:off x="6310080" y="23673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31" name="CustomShape 139"/>
            <p:cNvSpPr/>
            <p:nvPr/>
          </p:nvSpPr>
          <p:spPr>
            <a:xfrm rot="10800000">
              <a:off x="6310080" y="222120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32" name="CustomShape 140"/>
            <p:cNvSpPr/>
            <p:nvPr/>
          </p:nvSpPr>
          <p:spPr>
            <a:xfrm rot="10800000">
              <a:off x="6310080" y="20750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33" name="CustomShape 141"/>
            <p:cNvSpPr/>
            <p:nvPr/>
          </p:nvSpPr>
          <p:spPr>
            <a:xfrm rot="10800000">
              <a:off x="6310080" y="17827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34" name="CustomShape 142"/>
            <p:cNvSpPr/>
            <p:nvPr/>
          </p:nvSpPr>
          <p:spPr>
            <a:xfrm rot="10800000">
              <a:off x="6310080" y="16365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35" name="CustomShape 143"/>
            <p:cNvSpPr/>
            <p:nvPr/>
          </p:nvSpPr>
          <p:spPr>
            <a:xfrm rot="10800000">
              <a:off x="6310080" y="149040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36" name="CustomShape 144"/>
            <p:cNvSpPr/>
            <p:nvPr/>
          </p:nvSpPr>
          <p:spPr>
            <a:xfrm rot="10800000">
              <a:off x="6310080" y="13442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37" name="CustomShape 145"/>
            <p:cNvSpPr/>
            <p:nvPr/>
          </p:nvSpPr>
          <p:spPr>
            <a:xfrm rot="10800000">
              <a:off x="6310080" y="10522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38" name="CustomShape 146"/>
            <p:cNvSpPr/>
            <p:nvPr/>
          </p:nvSpPr>
          <p:spPr>
            <a:xfrm rot="10800000">
              <a:off x="6310080" y="9061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39" name="CustomShape 147"/>
            <p:cNvSpPr/>
            <p:nvPr/>
          </p:nvSpPr>
          <p:spPr>
            <a:xfrm rot="10800000">
              <a:off x="6310080" y="4676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40" name="CustomShape 148"/>
            <p:cNvSpPr/>
            <p:nvPr/>
          </p:nvSpPr>
          <p:spPr>
            <a:xfrm rot="10800000">
              <a:off x="6310080" y="3214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41" name="CustomShape 149"/>
            <p:cNvSpPr/>
            <p:nvPr/>
          </p:nvSpPr>
          <p:spPr>
            <a:xfrm rot="10800000">
              <a:off x="6310080" y="1753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42" name="CustomShape 150"/>
            <p:cNvSpPr/>
            <p:nvPr/>
          </p:nvSpPr>
          <p:spPr>
            <a:xfrm rot="10800000">
              <a:off x="6200280" y="47055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7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43" name="CustomShape 151"/>
            <p:cNvSpPr/>
            <p:nvPr/>
          </p:nvSpPr>
          <p:spPr>
            <a:xfrm rot="10800000">
              <a:off x="6200280" y="455940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44" name="CustomShape 152"/>
            <p:cNvSpPr/>
            <p:nvPr/>
          </p:nvSpPr>
          <p:spPr>
            <a:xfrm rot="10800000">
              <a:off x="6200280" y="42670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45" name="CustomShape 153"/>
            <p:cNvSpPr/>
            <p:nvPr/>
          </p:nvSpPr>
          <p:spPr>
            <a:xfrm rot="10800000">
              <a:off x="6200280" y="39747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46" name="CustomShape 154"/>
            <p:cNvSpPr/>
            <p:nvPr/>
          </p:nvSpPr>
          <p:spPr>
            <a:xfrm rot="10800000">
              <a:off x="6200280" y="382860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47" name="CustomShape 155"/>
            <p:cNvSpPr/>
            <p:nvPr/>
          </p:nvSpPr>
          <p:spPr>
            <a:xfrm rot="10800000">
              <a:off x="6200280" y="36824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7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48" name="CustomShape 156"/>
            <p:cNvSpPr/>
            <p:nvPr/>
          </p:nvSpPr>
          <p:spPr>
            <a:xfrm rot="10800000">
              <a:off x="6200280" y="35362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49" name="CustomShape 157"/>
            <p:cNvSpPr/>
            <p:nvPr/>
          </p:nvSpPr>
          <p:spPr>
            <a:xfrm rot="10800000">
              <a:off x="6200280" y="309780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50" name="CustomShape 158"/>
            <p:cNvSpPr/>
            <p:nvPr/>
          </p:nvSpPr>
          <p:spPr>
            <a:xfrm rot="10800000">
              <a:off x="6200280" y="29516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51" name="CustomShape 159"/>
            <p:cNvSpPr/>
            <p:nvPr/>
          </p:nvSpPr>
          <p:spPr>
            <a:xfrm rot="10800000">
              <a:off x="6200280" y="28058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52" name="CustomShape 160"/>
            <p:cNvSpPr/>
            <p:nvPr/>
          </p:nvSpPr>
          <p:spPr>
            <a:xfrm rot="10800000">
              <a:off x="6200280" y="26596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7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53" name="CustomShape 161"/>
            <p:cNvSpPr/>
            <p:nvPr/>
          </p:nvSpPr>
          <p:spPr>
            <a:xfrm rot="10800000">
              <a:off x="6200280" y="25135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54" name="CustomShape 162"/>
            <p:cNvSpPr/>
            <p:nvPr/>
          </p:nvSpPr>
          <p:spPr>
            <a:xfrm rot="10800000">
              <a:off x="6200280" y="23673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7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55" name="CustomShape 163"/>
            <p:cNvSpPr/>
            <p:nvPr/>
          </p:nvSpPr>
          <p:spPr>
            <a:xfrm rot="10800000">
              <a:off x="6200280" y="222120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56" name="CustomShape 164"/>
            <p:cNvSpPr/>
            <p:nvPr/>
          </p:nvSpPr>
          <p:spPr>
            <a:xfrm rot="10800000">
              <a:off x="6200280" y="20750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57" name="CustomShape 165"/>
            <p:cNvSpPr/>
            <p:nvPr/>
          </p:nvSpPr>
          <p:spPr>
            <a:xfrm rot="10800000">
              <a:off x="6200280" y="19288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58" name="CustomShape 166"/>
            <p:cNvSpPr/>
            <p:nvPr/>
          </p:nvSpPr>
          <p:spPr>
            <a:xfrm rot="10800000">
              <a:off x="6200280" y="17827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59" name="CustomShape 167"/>
            <p:cNvSpPr/>
            <p:nvPr/>
          </p:nvSpPr>
          <p:spPr>
            <a:xfrm rot="10800000">
              <a:off x="6200280" y="149040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60" name="CustomShape 168"/>
            <p:cNvSpPr/>
            <p:nvPr/>
          </p:nvSpPr>
          <p:spPr>
            <a:xfrm rot="10800000">
              <a:off x="6200280" y="11980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61" name="CustomShape 169"/>
            <p:cNvSpPr/>
            <p:nvPr/>
          </p:nvSpPr>
          <p:spPr>
            <a:xfrm rot="10800000">
              <a:off x="6200280" y="10522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62" name="CustomShape 170"/>
            <p:cNvSpPr/>
            <p:nvPr/>
          </p:nvSpPr>
          <p:spPr>
            <a:xfrm rot="10800000">
              <a:off x="6200280" y="9061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63" name="CustomShape 171"/>
            <p:cNvSpPr/>
            <p:nvPr/>
          </p:nvSpPr>
          <p:spPr>
            <a:xfrm rot="10800000">
              <a:off x="6200280" y="7599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64" name="CustomShape 172"/>
            <p:cNvSpPr/>
            <p:nvPr/>
          </p:nvSpPr>
          <p:spPr>
            <a:xfrm rot="10800000">
              <a:off x="6200280" y="4676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65" name="CustomShape 173"/>
            <p:cNvSpPr/>
            <p:nvPr/>
          </p:nvSpPr>
          <p:spPr>
            <a:xfrm rot="10800000">
              <a:off x="6200280" y="3214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7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66" name="CustomShape 174"/>
            <p:cNvSpPr/>
            <p:nvPr/>
          </p:nvSpPr>
          <p:spPr>
            <a:xfrm rot="10800000">
              <a:off x="6200280" y="1753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67" name="CustomShape 175"/>
            <p:cNvSpPr/>
            <p:nvPr/>
          </p:nvSpPr>
          <p:spPr>
            <a:xfrm rot="10800000">
              <a:off x="6200280" y="291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68" name="CustomShape 176"/>
            <p:cNvSpPr/>
            <p:nvPr/>
          </p:nvSpPr>
          <p:spPr>
            <a:xfrm rot="10800000">
              <a:off x="6090840" y="47055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69" name="CustomShape 177"/>
            <p:cNvSpPr/>
            <p:nvPr/>
          </p:nvSpPr>
          <p:spPr>
            <a:xfrm rot="10800000">
              <a:off x="6090840" y="42670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70" name="CustomShape 178"/>
            <p:cNvSpPr/>
            <p:nvPr/>
          </p:nvSpPr>
          <p:spPr>
            <a:xfrm rot="10800000">
              <a:off x="6090840" y="41209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71" name="CustomShape 179"/>
            <p:cNvSpPr/>
            <p:nvPr/>
          </p:nvSpPr>
          <p:spPr>
            <a:xfrm rot="10800000">
              <a:off x="6090840" y="39747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72" name="CustomShape 180"/>
            <p:cNvSpPr/>
            <p:nvPr/>
          </p:nvSpPr>
          <p:spPr>
            <a:xfrm rot="10800000">
              <a:off x="6090840" y="36824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73" name="CustomShape 181"/>
            <p:cNvSpPr/>
            <p:nvPr/>
          </p:nvSpPr>
          <p:spPr>
            <a:xfrm rot="10800000">
              <a:off x="6090840" y="33901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74" name="CustomShape 182"/>
            <p:cNvSpPr/>
            <p:nvPr/>
          </p:nvSpPr>
          <p:spPr>
            <a:xfrm rot="10800000">
              <a:off x="6090840" y="32439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75" name="CustomShape 183"/>
            <p:cNvSpPr/>
            <p:nvPr/>
          </p:nvSpPr>
          <p:spPr>
            <a:xfrm rot="10800000">
              <a:off x="6090840" y="309780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76" name="CustomShape 184"/>
            <p:cNvSpPr/>
            <p:nvPr/>
          </p:nvSpPr>
          <p:spPr>
            <a:xfrm rot="10800000">
              <a:off x="6090840" y="28058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77" name="CustomShape 185"/>
            <p:cNvSpPr/>
            <p:nvPr/>
          </p:nvSpPr>
          <p:spPr>
            <a:xfrm rot="10800000">
              <a:off x="6090840" y="25135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78" name="CustomShape 186"/>
            <p:cNvSpPr/>
            <p:nvPr/>
          </p:nvSpPr>
          <p:spPr>
            <a:xfrm rot="10800000">
              <a:off x="6090840" y="222120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79" name="CustomShape 187"/>
            <p:cNvSpPr/>
            <p:nvPr/>
          </p:nvSpPr>
          <p:spPr>
            <a:xfrm rot="10800000">
              <a:off x="6090840" y="19288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80" name="CustomShape 188"/>
            <p:cNvSpPr/>
            <p:nvPr/>
          </p:nvSpPr>
          <p:spPr>
            <a:xfrm rot="10800000">
              <a:off x="6090840" y="17827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81" name="CustomShape 189"/>
            <p:cNvSpPr/>
            <p:nvPr/>
          </p:nvSpPr>
          <p:spPr>
            <a:xfrm rot="10800000">
              <a:off x="6090840" y="13442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82" name="CustomShape 190"/>
            <p:cNvSpPr/>
            <p:nvPr/>
          </p:nvSpPr>
          <p:spPr>
            <a:xfrm rot="10800000">
              <a:off x="6090840" y="11980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83" name="CustomShape 191"/>
            <p:cNvSpPr/>
            <p:nvPr/>
          </p:nvSpPr>
          <p:spPr>
            <a:xfrm rot="10800000">
              <a:off x="6090840" y="10522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84" name="CustomShape 192"/>
            <p:cNvSpPr/>
            <p:nvPr/>
          </p:nvSpPr>
          <p:spPr>
            <a:xfrm rot="10800000">
              <a:off x="6090840" y="9061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85" name="CustomShape 193"/>
            <p:cNvSpPr/>
            <p:nvPr/>
          </p:nvSpPr>
          <p:spPr>
            <a:xfrm rot="10800000">
              <a:off x="6090840" y="7599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86" name="CustomShape 194"/>
            <p:cNvSpPr/>
            <p:nvPr/>
          </p:nvSpPr>
          <p:spPr>
            <a:xfrm rot="10800000">
              <a:off x="6090840" y="4676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87" name="CustomShape 195"/>
            <p:cNvSpPr/>
            <p:nvPr/>
          </p:nvSpPr>
          <p:spPr>
            <a:xfrm rot="10800000">
              <a:off x="6090840" y="3214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88" name="CustomShape 196"/>
            <p:cNvSpPr/>
            <p:nvPr/>
          </p:nvSpPr>
          <p:spPr>
            <a:xfrm rot="10800000">
              <a:off x="5981400" y="485136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89" name="CustomShape 197"/>
            <p:cNvSpPr/>
            <p:nvPr/>
          </p:nvSpPr>
          <p:spPr>
            <a:xfrm rot="10800000">
              <a:off x="5981400" y="470556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90" name="CustomShape 198"/>
            <p:cNvSpPr/>
            <p:nvPr/>
          </p:nvSpPr>
          <p:spPr>
            <a:xfrm rot="10800000">
              <a:off x="5981400" y="426708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91" name="CustomShape 199"/>
            <p:cNvSpPr/>
            <p:nvPr/>
          </p:nvSpPr>
          <p:spPr>
            <a:xfrm rot="10800000">
              <a:off x="5981400" y="397476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92" name="CustomShape 200"/>
            <p:cNvSpPr/>
            <p:nvPr/>
          </p:nvSpPr>
          <p:spPr>
            <a:xfrm rot="10800000">
              <a:off x="5981400" y="368244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93" name="CustomShape 201"/>
            <p:cNvSpPr/>
            <p:nvPr/>
          </p:nvSpPr>
          <p:spPr>
            <a:xfrm rot="10800000">
              <a:off x="5981400" y="324396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94" name="CustomShape 202"/>
            <p:cNvSpPr/>
            <p:nvPr/>
          </p:nvSpPr>
          <p:spPr>
            <a:xfrm rot="10800000">
              <a:off x="5981400" y="295164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95" name="CustomShape 203"/>
            <p:cNvSpPr/>
            <p:nvPr/>
          </p:nvSpPr>
          <p:spPr>
            <a:xfrm rot="10800000">
              <a:off x="5981400" y="251352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96" name="CustomShape 204"/>
            <p:cNvSpPr/>
            <p:nvPr/>
          </p:nvSpPr>
          <p:spPr>
            <a:xfrm rot="10800000">
              <a:off x="5981400" y="222120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97" name="CustomShape 205"/>
            <p:cNvSpPr/>
            <p:nvPr/>
          </p:nvSpPr>
          <p:spPr>
            <a:xfrm rot="10800000">
              <a:off x="5981400" y="207504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98" name="CustomShape 206"/>
            <p:cNvSpPr/>
            <p:nvPr/>
          </p:nvSpPr>
          <p:spPr>
            <a:xfrm rot="10800000">
              <a:off x="5981400" y="178272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99" name="CustomShape 207"/>
            <p:cNvSpPr/>
            <p:nvPr/>
          </p:nvSpPr>
          <p:spPr>
            <a:xfrm rot="10800000">
              <a:off x="5981400" y="163656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00" name="CustomShape 208"/>
            <p:cNvSpPr/>
            <p:nvPr/>
          </p:nvSpPr>
          <p:spPr>
            <a:xfrm rot="10800000">
              <a:off x="5981400" y="149040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01" name="CustomShape 209"/>
            <p:cNvSpPr/>
            <p:nvPr/>
          </p:nvSpPr>
          <p:spPr>
            <a:xfrm rot="10800000">
              <a:off x="5981400" y="119808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02" name="CustomShape 210"/>
            <p:cNvSpPr/>
            <p:nvPr/>
          </p:nvSpPr>
          <p:spPr>
            <a:xfrm rot="10800000">
              <a:off x="5981400" y="105228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03" name="CustomShape 211"/>
            <p:cNvSpPr/>
            <p:nvPr/>
          </p:nvSpPr>
          <p:spPr>
            <a:xfrm rot="10800000">
              <a:off x="5981400" y="61380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04" name="CustomShape 212"/>
            <p:cNvSpPr/>
            <p:nvPr/>
          </p:nvSpPr>
          <p:spPr>
            <a:xfrm rot="10800000">
              <a:off x="5981400" y="32148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05" name="CustomShape 213"/>
            <p:cNvSpPr/>
            <p:nvPr/>
          </p:nvSpPr>
          <p:spPr>
            <a:xfrm rot="10800000">
              <a:off x="5981400" y="17532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06" name="CustomShape 214"/>
            <p:cNvSpPr/>
            <p:nvPr/>
          </p:nvSpPr>
          <p:spPr>
            <a:xfrm rot="10800000">
              <a:off x="5871600" y="48513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07" name="CustomShape 215"/>
            <p:cNvSpPr/>
            <p:nvPr/>
          </p:nvSpPr>
          <p:spPr>
            <a:xfrm rot="10800000">
              <a:off x="5871600" y="39747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08" name="CustomShape 216"/>
            <p:cNvSpPr/>
            <p:nvPr/>
          </p:nvSpPr>
          <p:spPr>
            <a:xfrm rot="10800000">
              <a:off x="5871600" y="32439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09" name="CustomShape 217"/>
            <p:cNvSpPr/>
            <p:nvPr/>
          </p:nvSpPr>
          <p:spPr>
            <a:xfrm rot="10800000">
              <a:off x="5871600" y="25135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10" name="CustomShape 218"/>
            <p:cNvSpPr/>
            <p:nvPr/>
          </p:nvSpPr>
          <p:spPr>
            <a:xfrm rot="10800000">
              <a:off x="5871600" y="16365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11" name="CustomShape 219"/>
            <p:cNvSpPr/>
            <p:nvPr/>
          </p:nvSpPr>
          <p:spPr>
            <a:xfrm rot="10800000">
              <a:off x="5871600" y="9061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12" name="CustomShape 220"/>
            <p:cNvSpPr/>
            <p:nvPr/>
          </p:nvSpPr>
          <p:spPr>
            <a:xfrm rot="10800000">
              <a:off x="5871600" y="7599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13" name="CustomShape 221"/>
            <p:cNvSpPr/>
            <p:nvPr/>
          </p:nvSpPr>
          <p:spPr>
            <a:xfrm rot="10800000">
              <a:off x="5871600" y="1753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14" name="CustomShape 222"/>
            <p:cNvSpPr/>
            <p:nvPr/>
          </p:nvSpPr>
          <p:spPr>
            <a:xfrm rot="10800000">
              <a:off x="5762160" y="455940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15" name="CustomShape 223"/>
            <p:cNvSpPr/>
            <p:nvPr/>
          </p:nvSpPr>
          <p:spPr>
            <a:xfrm rot="10800000">
              <a:off x="5762160" y="36824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16" name="CustomShape 224"/>
            <p:cNvSpPr/>
            <p:nvPr/>
          </p:nvSpPr>
          <p:spPr>
            <a:xfrm rot="10800000">
              <a:off x="5762160" y="26596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3617" name="Group 225"/>
          <p:cNvGrpSpPr/>
          <p:nvPr/>
        </p:nvGrpSpPr>
        <p:grpSpPr>
          <a:xfrm>
            <a:off x="5762160" y="29160"/>
            <a:ext cx="855360" cy="5085720"/>
            <a:chOff x="5762160" y="29160"/>
            <a:chExt cx="855360" cy="5085720"/>
          </a:xfrm>
        </p:grpSpPr>
        <p:sp>
          <p:nvSpPr>
            <p:cNvPr id="3618" name="CustomShape 226"/>
            <p:cNvSpPr/>
            <p:nvPr/>
          </p:nvSpPr>
          <p:spPr>
            <a:xfrm rot="10800000">
              <a:off x="6529320" y="48513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19" name="CustomShape 227"/>
            <p:cNvSpPr/>
            <p:nvPr/>
          </p:nvSpPr>
          <p:spPr>
            <a:xfrm rot="10800000">
              <a:off x="6529320" y="29516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20" name="CustomShape 228"/>
            <p:cNvSpPr/>
            <p:nvPr/>
          </p:nvSpPr>
          <p:spPr>
            <a:xfrm rot="10800000">
              <a:off x="6529320" y="25135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21" name="CustomShape 229"/>
            <p:cNvSpPr/>
            <p:nvPr/>
          </p:nvSpPr>
          <p:spPr>
            <a:xfrm rot="10800000">
              <a:off x="6529320" y="11980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22" name="CustomShape 230"/>
            <p:cNvSpPr/>
            <p:nvPr/>
          </p:nvSpPr>
          <p:spPr>
            <a:xfrm rot="10800000">
              <a:off x="6419520" y="48513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23" name="CustomShape 231"/>
            <p:cNvSpPr/>
            <p:nvPr/>
          </p:nvSpPr>
          <p:spPr>
            <a:xfrm rot="10800000">
              <a:off x="6419520" y="455940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24" name="CustomShape 232"/>
            <p:cNvSpPr/>
            <p:nvPr/>
          </p:nvSpPr>
          <p:spPr>
            <a:xfrm rot="10800000">
              <a:off x="6419520" y="42670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25" name="CustomShape 233"/>
            <p:cNvSpPr/>
            <p:nvPr/>
          </p:nvSpPr>
          <p:spPr>
            <a:xfrm rot="10800000">
              <a:off x="6419520" y="36824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7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26" name="CustomShape 234"/>
            <p:cNvSpPr/>
            <p:nvPr/>
          </p:nvSpPr>
          <p:spPr>
            <a:xfrm rot="10800000">
              <a:off x="6419520" y="35362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27" name="CustomShape 235"/>
            <p:cNvSpPr/>
            <p:nvPr/>
          </p:nvSpPr>
          <p:spPr>
            <a:xfrm rot="10800000">
              <a:off x="6419520" y="32439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28" name="CustomShape 236"/>
            <p:cNvSpPr/>
            <p:nvPr/>
          </p:nvSpPr>
          <p:spPr>
            <a:xfrm rot="10800000">
              <a:off x="6419520" y="309780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29" name="CustomShape 237"/>
            <p:cNvSpPr/>
            <p:nvPr/>
          </p:nvSpPr>
          <p:spPr>
            <a:xfrm rot="10800000">
              <a:off x="6419520" y="29516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30" name="CustomShape 238"/>
            <p:cNvSpPr/>
            <p:nvPr/>
          </p:nvSpPr>
          <p:spPr>
            <a:xfrm rot="10800000">
              <a:off x="6419520" y="23673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7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31" name="CustomShape 239"/>
            <p:cNvSpPr/>
            <p:nvPr/>
          </p:nvSpPr>
          <p:spPr>
            <a:xfrm rot="10800000">
              <a:off x="6419520" y="222120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32" name="CustomShape 240"/>
            <p:cNvSpPr/>
            <p:nvPr/>
          </p:nvSpPr>
          <p:spPr>
            <a:xfrm rot="10800000">
              <a:off x="6419520" y="20750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33" name="CustomShape 241"/>
            <p:cNvSpPr/>
            <p:nvPr/>
          </p:nvSpPr>
          <p:spPr>
            <a:xfrm rot="10800000">
              <a:off x="6419520" y="149040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34" name="CustomShape 242"/>
            <p:cNvSpPr/>
            <p:nvPr/>
          </p:nvSpPr>
          <p:spPr>
            <a:xfrm rot="10800000">
              <a:off x="6419520" y="13442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7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35" name="CustomShape 243"/>
            <p:cNvSpPr/>
            <p:nvPr/>
          </p:nvSpPr>
          <p:spPr>
            <a:xfrm rot="10800000">
              <a:off x="6419520" y="9061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36" name="CustomShape 244"/>
            <p:cNvSpPr/>
            <p:nvPr/>
          </p:nvSpPr>
          <p:spPr>
            <a:xfrm rot="10800000">
              <a:off x="6419520" y="7599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37" name="CustomShape 245"/>
            <p:cNvSpPr/>
            <p:nvPr/>
          </p:nvSpPr>
          <p:spPr>
            <a:xfrm rot="10800000">
              <a:off x="6419520" y="61380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38" name="CustomShape 246"/>
            <p:cNvSpPr/>
            <p:nvPr/>
          </p:nvSpPr>
          <p:spPr>
            <a:xfrm rot="10800000">
              <a:off x="6419520" y="3214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7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39" name="CustomShape 247"/>
            <p:cNvSpPr/>
            <p:nvPr/>
          </p:nvSpPr>
          <p:spPr>
            <a:xfrm rot="10800000">
              <a:off x="6310080" y="49975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40" name="CustomShape 248"/>
            <p:cNvSpPr/>
            <p:nvPr/>
          </p:nvSpPr>
          <p:spPr>
            <a:xfrm rot="10800000">
              <a:off x="6310080" y="47055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41" name="CustomShape 249"/>
            <p:cNvSpPr/>
            <p:nvPr/>
          </p:nvSpPr>
          <p:spPr>
            <a:xfrm rot="10800000">
              <a:off x="6310080" y="44132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42" name="CustomShape 250"/>
            <p:cNvSpPr/>
            <p:nvPr/>
          </p:nvSpPr>
          <p:spPr>
            <a:xfrm rot="10800000">
              <a:off x="6310080" y="42670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43" name="CustomShape 251"/>
            <p:cNvSpPr/>
            <p:nvPr/>
          </p:nvSpPr>
          <p:spPr>
            <a:xfrm rot="10800000">
              <a:off x="6310080" y="36824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44" name="CustomShape 252"/>
            <p:cNvSpPr/>
            <p:nvPr/>
          </p:nvSpPr>
          <p:spPr>
            <a:xfrm rot="10800000">
              <a:off x="6310080" y="309780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45" name="CustomShape 253"/>
            <p:cNvSpPr/>
            <p:nvPr/>
          </p:nvSpPr>
          <p:spPr>
            <a:xfrm rot="10800000">
              <a:off x="6310080" y="29516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46" name="CustomShape 254"/>
            <p:cNvSpPr/>
            <p:nvPr/>
          </p:nvSpPr>
          <p:spPr>
            <a:xfrm rot="10800000">
              <a:off x="6310080" y="28058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47" name="CustomShape 255"/>
            <p:cNvSpPr/>
            <p:nvPr/>
          </p:nvSpPr>
          <p:spPr>
            <a:xfrm rot="10800000">
              <a:off x="6310080" y="19288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48" name="CustomShape 256"/>
            <p:cNvSpPr/>
            <p:nvPr/>
          </p:nvSpPr>
          <p:spPr>
            <a:xfrm rot="10800000">
              <a:off x="6310080" y="11980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49" name="CustomShape 257"/>
            <p:cNvSpPr/>
            <p:nvPr/>
          </p:nvSpPr>
          <p:spPr>
            <a:xfrm rot="10800000">
              <a:off x="6310080" y="7599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50" name="CustomShape 258"/>
            <p:cNvSpPr/>
            <p:nvPr/>
          </p:nvSpPr>
          <p:spPr>
            <a:xfrm rot="10800000">
              <a:off x="6310080" y="61380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51" name="CustomShape 259"/>
            <p:cNvSpPr/>
            <p:nvPr/>
          </p:nvSpPr>
          <p:spPr>
            <a:xfrm rot="10800000">
              <a:off x="6310080" y="291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52" name="CustomShape 260"/>
            <p:cNvSpPr/>
            <p:nvPr/>
          </p:nvSpPr>
          <p:spPr>
            <a:xfrm rot="10800000">
              <a:off x="6200280" y="49975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53" name="CustomShape 261"/>
            <p:cNvSpPr/>
            <p:nvPr/>
          </p:nvSpPr>
          <p:spPr>
            <a:xfrm rot="10800000">
              <a:off x="6200280" y="48513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54" name="CustomShape 262"/>
            <p:cNvSpPr/>
            <p:nvPr/>
          </p:nvSpPr>
          <p:spPr>
            <a:xfrm rot="10800000">
              <a:off x="6200280" y="44132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55" name="CustomShape 263"/>
            <p:cNvSpPr/>
            <p:nvPr/>
          </p:nvSpPr>
          <p:spPr>
            <a:xfrm rot="10800000">
              <a:off x="6200280" y="41209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56" name="CustomShape 264"/>
            <p:cNvSpPr/>
            <p:nvPr/>
          </p:nvSpPr>
          <p:spPr>
            <a:xfrm rot="10800000">
              <a:off x="6200280" y="33901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57" name="CustomShape 265"/>
            <p:cNvSpPr/>
            <p:nvPr/>
          </p:nvSpPr>
          <p:spPr>
            <a:xfrm rot="10800000">
              <a:off x="6200280" y="32439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58" name="CustomShape 266"/>
            <p:cNvSpPr/>
            <p:nvPr/>
          </p:nvSpPr>
          <p:spPr>
            <a:xfrm rot="10800000">
              <a:off x="6200280" y="16365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59" name="CustomShape 267"/>
            <p:cNvSpPr/>
            <p:nvPr/>
          </p:nvSpPr>
          <p:spPr>
            <a:xfrm rot="10800000">
              <a:off x="6200280" y="13442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7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60" name="CustomShape 268"/>
            <p:cNvSpPr/>
            <p:nvPr/>
          </p:nvSpPr>
          <p:spPr>
            <a:xfrm rot="10800000">
              <a:off x="6090840" y="49975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61" name="CustomShape 269"/>
            <p:cNvSpPr/>
            <p:nvPr/>
          </p:nvSpPr>
          <p:spPr>
            <a:xfrm rot="10800000">
              <a:off x="6090840" y="455940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62" name="CustomShape 270"/>
            <p:cNvSpPr/>
            <p:nvPr/>
          </p:nvSpPr>
          <p:spPr>
            <a:xfrm rot="10800000">
              <a:off x="6090840" y="29516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63" name="CustomShape 271"/>
            <p:cNvSpPr/>
            <p:nvPr/>
          </p:nvSpPr>
          <p:spPr>
            <a:xfrm rot="10800000">
              <a:off x="6090840" y="20750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64" name="CustomShape 272"/>
            <p:cNvSpPr/>
            <p:nvPr/>
          </p:nvSpPr>
          <p:spPr>
            <a:xfrm rot="10800000">
              <a:off x="6090840" y="16365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65" name="CustomShape 273"/>
            <p:cNvSpPr/>
            <p:nvPr/>
          </p:nvSpPr>
          <p:spPr>
            <a:xfrm rot="10800000">
              <a:off x="5981400" y="382860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66" name="CustomShape 274"/>
            <p:cNvSpPr/>
            <p:nvPr/>
          </p:nvSpPr>
          <p:spPr>
            <a:xfrm rot="10800000">
              <a:off x="5981400" y="265968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67" name="CustomShape 275"/>
            <p:cNvSpPr/>
            <p:nvPr/>
          </p:nvSpPr>
          <p:spPr>
            <a:xfrm rot="10800000">
              <a:off x="5762160" y="4676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3668" name="PlaceHolder 276"/>
          <p:cNvSpPr>
            <a:spLocks noGrp="1"/>
          </p:cNvSpPr>
          <p:nvPr>
            <p:ph type="sldNum"/>
          </p:nvPr>
        </p:nvSpPr>
        <p:spPr>
          <a:xfrm>
            <a:off x="68760" y="4720320"/>
            <a:ext cx="411120" cy="393120"/>
          </a:xfrm>
          <a:prstGeom prst="rect">
            <a:avLst/>
          </a:prstGeom>
        </p:spPr>
        <p:txBody>
          <a:bodyPr tIns="91440" bIns="91440" anchor="ctr"/>
          <a:p>
            <a:pPr>
              <a:lnSpc>
                <a:spcPct val="100000"/>
              </a:lnSpc>
            </a:pPr>
            <a:fld id="{0F2DF3B1-DC9A-4B8D-8305-B63A20923220}" type="slidenum">
              <a:rPr b="0" lang="en-US" sz="900" spc="-1" strike="noStrike">
                <a:solidFill>
                  <a:srgbClr val="0b87a1"/>
                </a:solidFill>
                <a:latin typeface="Dosis Light"/>
                <a:ea typeface="Dosis Light"/>
              </a:rPr>
              <a:t>&lt;number&gt;</a:t>
            </a:fld>
            <a:endParaRPr b="0" lang="en-US" sz="900" spc="-1" strike="noStrike">
              <a:latin typeface="Times New Roman"/>
            </a:endParaRPr>
          </a:p>
        </p:txBody>
      </p:sp>
      <p:sp>
        <p:nvSpPr>
          <p:cNvPr id="3669" name="PlaceHolder 277"/>
          <p:cNvSpPr>
            <a:spLocks noGrp="1"/>
          </p:cNvSpPr>
          <p:nvPr>
            <p:ph type="title"/>
          </p:nvPr>
        </p:nvSpPr>
        <p:spPr>
          <a:xfrm>
            <a:off x="342720" y="205200"/>
            <a:ext cx="6171840" cy="8586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79" r:id="rId2"/>
    <p:sldLayoutId id="2147483780" r:id="rId3"/>
    <p:sldLayoutId id="2147483781" r:id="rId4"/>
    <p:sldLayoutId id="2147483782" r:id="rId5"/>
    <p:sldLayoutId id="2147483783" r:id="rId6"/>
    <p:sldLayoutId id="2147483784" r:id="rId7"/>
    <p:sldLayoutId id="2147483785" r:id="rId8"/>
    <p:sldLayoutId id="2147483786" r:id="rId9"/>
    <p:sldLayoutId id="2147483787" r:id="rId10"/>
    <p:sldLayoutId id="2147483788" r:id="rId11"/>
    <p:sldLayoutId id="2147483789" r:id="rId12"/>
    <p:sldLayoutId id="214748379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3" name="Group 1"/>
          <p:cNvGrpSpPr/>
          <p:nvPr/>
        </p:nvGrpSpPr>
        <p:grpSpPr>
          <a:xfrm>
            <a:off x="6638760" y="29160"/>
            <a:ext cx="198000" cy="5085720"/>
            <a:chOff x="6638760" y="29160"/>
            <a:chExt cx="198000" cy="5085720"/>
          </a:xfrm>
        </p:grpSpPr>
        <p:sp>
          <p:nvSpPr>
            <p:cNvPr id="554" name="CustomShape 2"/>
            <p:cNvSpPr/>
            <p:nvPr/>
          </p:nvSpPr>
          <p:spPr>
            <a:xfrm rot="10800000">
              <a:off x="6748560" y="499752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55" name="CustomShape 3"/>
            <p:cNvSpPr/>
            <p:nvPr/>
          </p:nvSpPr>
          <p:spPr>
            <a:xfrm rot="10800000">
              <a:off x="6748560" y="485136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56" name="CustomShape 4"/>
            <p:cNvSpPr/>
            <p:nvPr/>
          </p:nvSpPr>
          <p:spPr>
            <a:xfrm rot="10800000">
              <a:off x="6748560" y="470556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57" name="CustomShape 5"/>
            <p:cNvSpPr/>
            <p:nvPr/>
          </p:nvSpPr>
          <p:spPr>
            <a:xfrm rot="10800000">
              <a:off x="6748560" y="455940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58" name="CustomShape 6"/>
            <p:cNvSpPr/>
            <p:nvPr/>
          </p:nvSpPr>
          <p:spPr>
            <a:xfrm rot="10800000">
              <a:off x="6748560" y="441324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59" name="CustomShape 7"/>
            <p:cNvSpPr/>
            <p:nvPr/>
          </p:nvSpPr>
          <p:spPr>
            <a:xfrm rot="10800000">
              <a:off x="6748560" y="426708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60" name="CustomShape 8"/>
            <p:cNvSpPr/>
            <p:nvPr/>
          </p:nvSpPr>
          <p:spPr>
            <a:xfrm rot="10800000">
              <a:off x="6748560" y="412092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61" name="CustomShape 9"/>
            <p:cNvSpPr/>
            <p:nvPr/>
          </p:nvSpPr>
          <p:spPr>
            <a:xfrm rot="10800000">
              <a:off x="6748560" y="397476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62" name="CustomShape 10"/>
            <p:cNvSpPr/>
            <p:nvPr/>
          </p:nvSpPr>
          <p:spPr>
            <a:xfrm rot="10800000">
              <a:off x="6748560" y="382860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63" name="CustomShape 11"/>
            <p:cNvSpPr/>
            <p:nvPr/>
          </p:nvSpPr>
          <p:spPr>
            <a:xfrm rot="10800000">
              <a:off x="6748560" y="368244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64" name="CustomShape 12"/>
            <p:cNvSpPr/>
            <p:nvPr/>
          </p:nvSpPr>
          <p:spPr>
            <a:xfrm rot="10800000">
              <a:off x="6748560" y="353628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65" name="CustomShape 13"/>
            <p:cNvSpPr/>
            <p:nvPr/>
          </p:nvSpPr>
          <p:spPr>
            <a:xfrm rot="10800000">
              <a:off x="6748560" y="339012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66" name="CustomShape 14"/>
            <p:cNvSpPr/>
            <p:nvPr/>
          </p:nvSpPr>
          <p:spPr>
            <a:xfrm rot="10800000">
              <a:off x="6748560" y="324396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67" name="CustomShape 15"/>
            <p:cNvSpPr/>
            <p:nvPr/>
          </p:nvSpPr>
          <p:spPr>
            <a:xfrm rot="10800000">
              <a:off x="6748560" y="309780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68" name="CustomShape 16"/>
            <p:cNvSpPr/>
            <p:nvPr/>
          </p:nvSpPr>
          <p:spPr>
            <a:xfrm rot="10800000">
              <a:off x="6748560" y="295164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69" name="CustomShape 17"/>
            <p:cNvSpPr/>
            <p:nvPr/>
          </p:nvSpPr>
          <p:spPr>
            <a:xfrm rot="10800000">
              <a:off x="6748560" y="280584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70" name="CustomShape 18"/>
            <p:cNvSpPr/>
            <p:nvPr/>
          </p:nvSpPr>
          <p:spPr>
            <a:xfrm rot="10800000">
              <a:off x="6748560" y="265968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71" name="CustomShape 19"/>
            <p:cNvSpPr/>
            <p:nvPr/>
          </p:nvSpPr>
          <p:spPr>
            <a:xfrm rot="10800000">
              <a:off x="6748560" y="251352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72" name="CustomShape 20"/>
            <p:cNvSpPr/>
            <p:nvPr/>
          </p:nvSpPr>
          <p:spPr>
            <a:xfrm rot="10800000">
              <a:off x="6748560" y="236736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73" name="CustomShape 21"/>
            <p:cNvSpPr/>
            <p:nvPr/>
          </p:nvSpPr>
          <p:spPr>
            <a:xfrm rot="10800000">
              <a:off x="6748560" y="222120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74" name="CustomShape 22"/>
            <p:cNvSpPr/>
            <p:nvPr/>
          </p:nvSpPr>
          <p:spPr>
            <a:xfrm rot="10800000">
              <a:off x="6748560" y="207504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75" name="CustomShape 23"/>
            <p:cNvSpPr/>
            <p:nvPr/>
          </p:nvSpPr>
          <p:spPr>
            <a:xfrm rot="10800000">
              <a:off x="6748560" y="192888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76" name="CustomShape 24"/>
            <p:cNvSpPr/>
            <p:nvPr/>
          </p:nvSpPr>
          <p:spPr>
            <a:xfrm rot="10800000">
              <a:off x="6748560" y="178272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77" name="CustomShape 25"/>
            <p:cNvSpPr/>
            <p:nvPr/>
          </p:nvSpPr>
          <p:spPr>
            <a:xfrm rot="10800000">
              <a:off x="6748560" y="163656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78" name="CustomShape 26"/>
            <p:cNvSpPr/>
            <p:nvPr/>
          </p:nvSpPr>
          <p:spPr>
            <a:xfrm rot="10800000">
              <a:off x="6748560" y="149040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79" name="CustomShape 27"/>
            <p:cNvSpPr/>
            <p:nvPr/>
          </p:nvSpPr>
          <p:spPr>
            <a:xfrm rot="10800000">
              <a:off x="6748560" y="134424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80" name="CustomShape 28"/>
            <p:cNvSpPr/>
            <p:nvPr/>
          </p:nvSpPr>
          <p:spPr>
            <a:xfrm rot="10800000">
              <a:off x="6748560" y="119808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81" name="CustomShape 29"/>
            <p:cNvSpPr/>
            <p:nvPr/>
          </p:nvSpPr>
          <p:spPr>
            <a:xfrm rot="10800000">
              <a:off x="6748560" y="105228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82" name="CustomShape 30"/>
            <p:cNvSpPr/>
            <p:nvPr/>
          </p:nvSpPr>
          <p:spPr>
            <a:xfrm rot="10800000">
              <a:off x="6748560" y="90612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83" name="CustomShape 31"/>
            <p:cNvSpPr/>
            <p:nvPr/>
          </p:nvSpPr>
          <p:spPr>
            <a:xfrm rot="10800000">
              <a:off x="6748560" y="75996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84" name="CustomShape 32"/>
            <p:cNvSpPr/>
            <p:nvPr/>
          </p:nvSpPr>
          <p:spPr>
            <a:xfrm rot="10800000">
              <a:off x="6748560" y="61380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85" name="CustomShape 33"/>
            <p:cNvSpPr/>
            <p:nvPr/>
          </p:nvSpPr>
          <p:spPr>
            <a:xfrm rot="10800000">
              <a:off x="6748560" y="46764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86" name="CustomShape 34"/>
            <p:cNvSpPr/>
            <p:nvPr/>
          </p:nvSpPr>
          <p:spPr>
            <a:xfrm rot="10800000">
              <a:off x="6748560" y="32148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87" name="CustomShape 35"/>
            <p:cNvSpPr/>
            <p:nvPr/>
          </p:nvSpPr>
          <p:spPr>
            <a:xfrm rot="10800000">
              <a:off x="6748560" y="17532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88" name="CustomShape 36"/>
            <p:cNvSpPr/>
            <p:nvPr/>
          </p:nvSpPr>
          <p:spPr>
            <a:xfrm rot="10800000">
              <a:off x="6748560" y="2916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89" name="CustomShape 37"/>
            <p:cNvSpPr/>
            <p:nvPr/>
          </p:nvSpPr>
          <p:spPr>
            <a:xfrm rot="10800000">
              <a:off x="6638760" y="49975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90" name="CustomShape 38"/>
            <p:cNvSpPr/>
            <p:nvPr/>
          </p:nvSpPr>
          <p:spPr>
            <a:xfrm rot="10800000">
              <a:off x="6638760" y="47055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7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91" name="CustomShape 39"/>
            <p:cNvSpPr/>
            <p:nvPr/>
          </p:nvSpPr>
          <p:spPr>
            <a:xfrm rot="10800000">
              <a:off x="6638760" y="42670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92" name="CustomShape 40"/>
            <p:cNvSpPr/>
            <p:nvPr/>
          </p:nvSpPr>
          <p:spPr>
            <a:xfrm rot="10800000">
              <a:off x="6638760" y="41209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93" name="CustomShape 41"/>
            <p:cNvSpPr/>
            <p:nvPr/>
          </p:nvSpPr>
          <p:spPr>
            <a:xfrm rot="10800000">
              <a:off x="6638760" y="382860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94" name="CustomShape 42"/>
            <p:cNvSpPr/>
            <p:nvPr/>
          </p:nvSpPr>
          <p:spPr>
            <a:xfrm rot="10800000">
              <a:off x="6638760" y="36824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7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95" name="CustomShape 43"/>
            <p:cNvSpPr/>
            <p:nvPr/>
          </p:nvSpPr>
          <p:spPr>
            <a:xfrm rot="10800000">
              <a:off x="6638760" y="309780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96" name="CustomShape 44"/>
            <p:cNvSpPr/>
            <p:nvPr/>
          </p:nvSpPr>
          <p:spPr>
            <a:xfrm rot="10800000">
              <a:off x="6638760" y="29516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97" name="CustomShape 45"/>
            <p:cNvSpPr/>
            <p:nvPr/>
          </p:nvSpPr>
          <p:spPr>
            <a:xfrm rot="10800000">
              <a:off x="6638760" y="28058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98" name="CustomShape 46"/>
            <p:cNvSpPr/>
            <p:nvPr/>
          </p:nvSpPr>
          <p:spPr>
            <a:xfrm rot="10800000">
              <a:off x="6638760" y="26596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7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99" name="CustomShape 47"/>
            <p:cNvSpPr/>
            <p:nvPr/>
          </p:nvSpPr>
          <p:spPr>
            <a:xfrm rot="10800000">
              <a:off x="6638760" y="23673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7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00" name="CustomShape 48"/>
            <p:cNvSpPr/>
            <p:nvPr/>
          </p:nvSpPr>
          <p:spPr>
            <a:xfrm rot="10800000">
              <a:off x="6638760" y="20750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01" name="CustomShape 49"/>
            <p:cNvSpPr/>
            <p:nvPr/>
          </p:nvSpPr>
          <p:spPr>
            <a:xfrm rot="10800000">
              <a:off x="6638760" y="19288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02" name="CustomShape 50"/>
            <p:cNvSpPr/>
            <p:nvPr/>
          </p:nvSpPr>
          <p:spPr>
            <a:xfrm rot="10800000">
              <a:off x="6638760" y="16365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03" name="CustomShape 51"/>
            <p:cNvSpPr/>
            <p:nvPr/>
          </p:nvSpPr>
          <p:spPr>
            <a:xfrm rot="10800000">
              <a:off x="6638760" y="149040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04" name="CustomShape 52"/>
            <p:cNvSpPr/>
            <p:nvPr/>
          </p:nvSpPr>
          <p:spPr>
            <a:xfrm rot="10800000">
              <a:off x="6638760" y="13442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7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05" name="CustomShape 53"/>
            <p:cNvSpPr/>
            <p:nvPr/>
          </p:nvSpPr>
          <p:spPr>
            <a:xfrm rot="10800000">
              <a:off x="6638760" y="11980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06" name="CustomShape 54"/>
            <p:cNvSpPr/>
            <p:nvPr/>
          </p:nvSpPr>
          <p:spPr>
            <a:xfrm rot="10800000">
              <a:off x="6638760" y="7599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07" name="CustomShape 55"/>
            <p:cNvSpPr/>
            <p:nvPr/>
          </p:nvSpPr>
          <p:spPr>
            <a:xfrm rot="10800000">
              <a:off x="6638760" y="61380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08" name="CustomShape 56"/>
            <p:cNvSpPr/>
            <p:nvPr/>
          </p:nvSpPr>
          <p:spPr>
            <a:xfrm rot="10800000">
              <a:off x="6638760" y="3214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7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09" name="CustomShape 57"/>
            <p:cNvSpPr/>
            <p:nvPr/>
          </p:nvSpPr>
          <p:spPr>
            <a:xfrm rot="10800000">
              <a:off x="6638760" y="1753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10" name="CustomShape 58"/>
            <p:cNvSpPr/>
            <p:nvPr/>
          </p:nvSpPr>
          <p:spPr>
            <a:xfrm rot="10800000">
              <a:off x="6638760" y="291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611" name="Group 59"/>
          <p:cNvGrpSpPr/>
          <p:nvPr/>
        </p:nvGrpSpPr>
        <p:grpSpPr>
          <a:xfrm>
            <a:off x="5871600" y="29160"/>
            <a:ext cx="855360" cy="5085720"/>
            <a:chOff x="5871600" y="29160"/>
            <a:chExt cx="855360" cy="5085720"/>
          </a:xfrm>
        </p:grpSpPr>
        <p:sp>
          <p:nvSpPr>
            <p:cNvPr id="612" name="CustomShape 60"/>
            <p:cNvSpPr/>
            <p:nvPr/>
          </p:nvSpPr>
          <p:spPr>
            <a:xfrm rot="10800000">
              <a:off x="6638760" y="48513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13" name="CustomShape 61"/>
            <p:cNvSpPr/>
            <p:nvPr/>
          </p:nvSpPr>
          <p:spPr>
            <a:xfrm rot="10800000">
              <a:off x="6638760" y="455940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14" name="CustomShape 62"/>
            <p:cNvSpPr/>
            <p:nvPr/>
          </p:nvSpPr>
          <p:spPr>
            <a:xfrm rot="10800000">
              <a:off x="6638760" y="44132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15" name="CustomShape 63"/>
            <p:cNvSpPr/>
            <p:nvPr/>
          </p:nvSpPr>
          <p:spPr>
            <a:xfrm rot="10800000">
              <a:off x="6638760" y="39747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16" name="CustomShape 64"/>
            <p:cNvSpPr/>
            <p:nvPr/>
          </p:nvSpPr>
          <p:spPr>
            <a:xfrm rot="10800000">
              <a:off x="6638760" y="35362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17" name="CustomShape 65"/>
            <p:cNvSpPr/>
            <p:nvPr/>
          </p:nvSpPr>
          <p:spPr>
            <a:xfrm rot="10800000">
              <a:off x="6638760" y="33901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18" name="CustomShape 66"/>
            <p:cNvSpPr/>
            <p:nvPr/>
          </p:nvSpPr>
          <p:spPr>
            <a:xfrm rot="10800000">
              <a:off x="6638760" y="32439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19" name="CustomShape 67"/>
            <p:cNvSpPr/>
            <p:nvPr/>
          </p:nvSpPr>
          <p:spPr>
            <a:xfrm rot="10800000">
              <a:off x="6638760" y="25135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20" name="CustomShape 68"/>
            <p:cNvSpPr/>
            <p:nvPr/>
          </p:nvSpPr>
          <p:spPr>
            <a:xfrm rot="10800000">
              <a:off x="6638760" y="222120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21" name="CustomShape 69"/>
            <p:cNvSpPr/>
            <p:nvPr/>
          </p:nvSpPr>
          <p:spPr>
            <a:xfrm rot="10800000">
              <a:off x="6638760" y="17827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22" name="CustomShape 70"/>
            <p:cNvSpPr/>
            <p:nvPr/>
          </p:nvSpPr>
          <p:spPr>
            <a:xfrm rot="10800000">
              <a:off x="6638760" y="10522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23" name="CustomShape 71"/>
            <p:cNvSpPr/>
            <p:nvPr/>
          </p:nvSpPr>
          <p:spPr>
            <a:xfrm rot="10800000">
              <a:off x="6638760" y="9061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24" name="CustomShape 72"/>
            <p:cNvSpPr/>
            <p:nvPr/>
          </p:nvSpPr>
          <p:spPr>
            <a:xfrm rot="10800000">
              <a:off x="6638760" y="4676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25" name="CustomShape 73"/>
            <p:cNvSpPr/>
            <p:nvPr/>
          </p:nvSpPr>
          <p:spPr>
            <a:xfrm rot="10800000">
              <a:off x="6529320" y="49975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26" name="CustomShape 74"/>
            <p:cNvSpPr/>
            <p:nvPr/>
          </p:nvSpPr>
          <p:spPr>
            <a:xfrm rot="10800000">
              <a:off x="6529320" y="47055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27" name="CustomShape 75"/>
            <p:cNvSpPr/>
            <p:nvPr/>
          </p:nvSpPr>
          <p:spPr>
            <a:xfrm rot="10800000">
              <a:off x="6529320" y="455940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28" name="CustomShape 76"/>
            <p:cNvSpPr/>
            <p:nvPr/>
          </p:nvSpPr>
          <p:spPr>
            <a:xfrm rot="10800000">
              <a:off x="6529320" y="44132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29" name="CustomShape 77"/>
            <p:cNvSpPr/>
            <p:nvPr/>
          </p:nvSpPr>
          <p:spPr>
            <a:xfrm rot="10800000">
              <a:off x="6529320" y="42670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30" name="CustomShape 78"/>
            <p:cNvSpPr/>
            <p:nvPr/>
          </p:nvSpPr>
          <p:spPr>
            <a:xfrm rot="10800000">
              <a:off x="6529320" y="41209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31" name="CustomShape 79"/>
            <p:cNvSpPr/>
            <p:nvPr/>
          </p:nvSpPr>
          <p:spPr>
            <a:xfrm rot="10800000">
              <a:off x="6529320" y="39747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32" name="CustomShape 80"/>
            <p:cNvSpPr/>
            <p:nvPr/>
          </p:nvSpPr>
          <p:spPr>
            <a:xfrm rot="10800000">
              <a:off x="6529320" y="382860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33" name="CustomShape 81"/>
            <p:cNvSpPr/>
            <p:nvPr/>
          </p:nvSpPr>
          <p:spPr>
            <a:xfrm rot="10800000">
              <a:off x="6529320" y="36824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34" name="CustomShape 82"/>
            <p:cNvSpPr/>
            <p:nvPr/>
          </p:nvSpPr>
          <p:spPr>
            <a:xfrm rot="10800000">
              <a:off x="6529320" y="35362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35" name="CustomShape 83"/>
            <p:cNvSpPr/>
            <p:nvPr/>
          </p:nvSpPr>
          <p:spPr>
            <a:xfrm rot="10800000">
              <a:off x="6529320" y="33901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36" name="CustomShape 84"/>
            <p:cNvSpPr/>
            <p:nvPr/>
          </p:nvSpPr>
          <p:spPr>
            <a:xfrm rot="10800000">
              <a:off x="6529320" y="32439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37" name="CustomShape 85"/>
            <p:cNvSpPr/>
            <p:nvPr/>
          </p:nvSpPr>
          <p:spPr>
            <a:xfrm rot="10800000">
              <a:off x="6529320" y="309780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38" name="CustomShape 86"/>
            <p:cNvSpPr/>
            <p:nvPr/>
          </p:nvSpPr>
          <p:spPr>
            <a:xfrm rot="10800000">
              <a:off x="6529320" y="28058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39" name="CustomShape 87"/>
            <p:cNvSpPr/>
            <p:nvPr/>
          </p:nvSpPr>
          <p:spPr>
            <a:xfrm rot="10800000">
              <a:off x="6529320" y="26596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40" name="CustomShape 88"/>
            <p:cNvSpPr/>
            <p:nvPr/>
          </p:nvSpPr>
          <p:spPr>
            <a:xfrm rot="10800000">
              <a:off x="6529320" y="23673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41" name="CustomShape 89"/>
            <p:cNvSpPr/>
            <p:nvPr/>
          </p:nvSpPr>
          <p:spPr>
            <a:xfrm rot="10800000">
              <a:off x="6529320" y="222120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42" name="CustomShape 90"/>
            <p:cNvSpPr/>
            <p:nvPr/>
          </p:nvSpPr>
          <p:spPr>
            <a:xfrm rot="10800000">
              <a:off x="6529320" y="20750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43" name="CustomShape 91"/>
            <p:cNvSpPr/>
            <p:nvPr/>
          </p:nvSpPr>
          <p:spPr>
            <a:xfrm rot="10800000">
              <a:off x="6529320" y="19288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44" name="CustomShape 92"/>
            <p:cNvSpPr/>
            <p:nvPr/>
          </p:nvSpPr>
          <p:spPr>
            <a:xfrm rot="10800000">
              <a:off x="6529320" y="17827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45" name="CustomShape 93"/>
            <p:cNvSpPr/>
            <p:nvPr/>
          </p:nvSpPr>
          <p:spPr>
            <a:xfrm rot="10800000">
              <a:off x="6529320" y="16365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46" name="CustomShape 94"/>
            <p:cNvSpPr/>
            <p:nvPr/>
          </p:nvSpPr>
          <p:spPr>
            <a:xfrm rot="10800000">
              <a:off x="6529320" y="149040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47" name="CustomShape 95"/>
            <p:cNvSpPr/>
            <p:nvPr/>
          </p:nvSpPr>
          <p:spPr>
            <a:xfrm rot="10800000">
              <a:off x="6529320" y="13442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48" name="CustomShape 96"/>
            <p:cNvSpPr/>
            <p:nvPr/>
          </p:nvSpPr>
          <p:spPr>
            <a:xfrm rot="10800000">
              <a:off x="6529320" y="10522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49" name="CustomShape 97"/>
            <p:cNvSpPr/>
            <p:nvPr/>
          </p:nvSpPr>
          <p:spPr>
            <a:xfrm rot="10800000">
              <a:off x="6529320" y="9061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50" name="CustomShape 98"/>
            <p:cNvSpPr/>
            <p:nvPr/>
          </p:nvSpPr>
          <p:spPr>
            <a:xfrm rot="10800000">
              <a:off x="6529320" y="7599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51" name="CustomShape 99"/>
            <p:cNvSpPr/>
            <p:nvPr/>
          </p:nvSpPr>
          <p:spPr>
            <a:xfrm rot="10800000">
              <a:off x="6529320" y="61380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52" name="CustomShape 100"/>
            <p:cNvSpPr/>
            <p:nvPr/>
          </p:nvSpPr>
          <p:spPr>
            <a:xfrm rot="10800000">
              <a:off x="6529320" y="4676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53" name="CustomShape 101"/>
            <p:cNvSpPr/>
            <p:nvPr/>
          </p:nvSpPr>
          <p:spPr>
            <a:xfrm rot="10800000">
              <a:off x="6529320" y="3214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54" name="CustomShape 102"/>
            <p:cNvSpPr/>
            <p:nvPr/>
          </p:nvSpPr>
          <p:spPr>
            <a:xfrm rot="10800000">
              <a:off x="6529320" y="1753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55" name="CustomShape 103"/>
            <p:cNvSpPr/>
            <p:nvPr/>
          </p:nvSpPr>
          <p:spPr>
            <a:xfrm rot="10800000">
              <a:off x="6529320" y="291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56" name="CustomShape 104"/>
            <p:cNvSpPr/>
            <p:nvPr/>
          </p:nvSpPr>
          <p:spPr>
            <a:xfrm rot="10800000">
              <a:off x="6419520" y="49975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57" name="CustomShape 105"/>
            <p:cNvSpPr/>
            <p:nvPr/>
          </p:nvSpPr>
          <p:spPr>
            <a:xfrm rot="10800000">
              <a:off x="6419520" y="44132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58" name="CustomShape 106"/>
            <p:cNvSpPr/>
            <p:nvPr/>
          </p:nvSpPr>
          <p:spPr>
            <a:xfrm rot="10800000">
              <a:off x="6419520" y="41209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59" name="CustomShape 107"/>
            <p:cNvSpPr/>
            <p:nvPr/>
          </p:nvSpPr>
          <p:spPr>
            <a:xfrm rot="10800000">
              <a:off x="6419520" y="382860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60" name="CustomShape 108"/>
            <p:cNvSpPr/>
            <p:nvPr/>
          </p:nvSpPr>
          <p:spPr>
            <a:xfrm rot="10800000">
              <a:off x="6419520" y="33901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61" name="CustomShape 109"/>
            <p:cNvSpPr/>
            <p:nvPr/>
          </p:nvSpPr>
          <p:spPr>
            <a:xfrm rot="10800000">
              <a:off x="6419520" y="28058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62" name="CustomShape 110"/>
            <p:cNvSpPr/>
            <p:nvPr/>
          </p:nvSpPr>
          <p:spPr>
            <a:xfrm rot="10800000">
              <a:off x="6419520" y="26596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7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63" name="CustomShape 111"/>
            <p:cNvSpPr/>
            <p:nvPr/>
          </p:nvSpPr>
          <p:spPr>
            <a:xfrm rot="10800000">
              <a:off x="6419520" y="16365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64" name="CustomShape 112"/>
            <p:cNvSpPr/>
            <p:nvPr/>
          </p:nvSpPr>
          <p:spPr>
            <a:xfrm rot="10800000">
              <a:off x="6419520" y="11980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65" name="CustomShape 113"/>
            <p:cNvSpPr/>
            <p:nvPr/>
          </p:nvSpPr>
          <p:spPr>
            <a:xfrm rot="10800000">
              <a:off x="6419520" y="4676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66" name="CustomShape 114"/>
            <p:cNvSpPr/>
            <p:nvPr/>
          </p:nvSpPr>
          <p:spPr>
            <a:xfrm rot="10800000">
              <a:off x="6419520" y="291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67" name="CustomShape 115"/>
            <p:cNvSpPr/>
            <p:nvPr/>
          </p:nvSpPr>
          <p:spPr>
            <a:xfrm rot="10800000">
              <a:off x="6310080" y="455940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68" name="CustomShape 116"/>
            <p:cNvSpPr/>
            <p:nvPr/>
          </p:nvSpPr>
          <p:spPr>
            <a:xfrm rot="10800000">
              <a:off x="6310080" y="33901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69" name="CustomShape 117"/>
            <p:cNvSpPr/>
            <p:nvPr/>
          </p:nvSpPr>
          <p:spPr>
            <a:xfrm rot="10800000">
              <a:off x="6310080" y="25135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70" name="CustomShape 118"/>
            <p:cNvSpPr/>
            <p:nvPr/>
          </p:nvSpPr>
          <p:spPr>
            <a:xfrm rot="10800000">
              <a:off x="6200280" y="61380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71" name="CustomShape 119"/>
            <p:cNvSpPr/>
            <p:nvPr/>
          </p:nvSpPr>
          <p:spPr>
            <a:xfrm rot="10800000">
              <a:off x="6090840" y="26596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72" name="CustomShape 120"/>
            <p:cNvSpPr/>
            <p:nvPr/>
          </p:nvSpPr>
          <p:spPr>
            <a:xfrm rot="10800000">
              <a:off x="6090840" y="1753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73" name="CustomShape 121"/>
            <p:cNvSpPr/>
            <p:nvPr/>
          </p:nvSpPr>
          <p:spPr>
            <a:xfrm rot="10800000">
              <a:off x="5871600" y="42670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674" name="Group 122"/>
          <p:cNvGrpSpPr/>
          <p:nvPr/>
        </p:nvGrpSpPr>
        <p:grpSpPr>
          <a:xfrm>
            <a:off x="5762160" y="29160"/>
            <a:ext cx="745560" cy="4939560"/>
            <a:chOff x="5762160" y="29160"/>
            <a:chExt cx="745560" cy="4939560"/>
          </a:xfrm>
        </p:grpSpPr>
        <p:sp>
          <p:nvSpPr>
            <p:cNvPr id="675" name="CustomShape 123"/>
            <p:cNvSpPr/>
            <p:nvPr/>
          </p:nvSpPr>
          <p:spPr>
            <a:xfrm rot="10800000">
              <a:off x="6419520" y="47055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7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76" name="CustomShape 124"/>
            <p:cNvSpPr/>
            <p:nvPr/>
          </p:nvSpPr>
          <p:spPr>
            <a:xfrm rot="10800000">
              <a:off x="6419520" y="39747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77" name="CustomShape 125"/>
            <p:cNvSpPr/>
            <p:nvPr/>
          </p:nvSpPr>
          <p:spPr>
            <a:xfrm rot="10800000">
              <a:off x="6419520" y="25135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78" name="CustomShape 126"/>
            <p:cNvSpPr/>
            <p:nvPr/>
          </p:nvSpPr>
          <p:spPr>
            <a:xfrm rot="10800000">
              <a:off x="6419520" y="19288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79" name="CustomShape 127"/>
            <p:cNvSpPr/>
            <p:nvPr/>
          </p:nvSpPr>
          <p:spPr>
            <a:xfrm rot="10800000">
              <a:off x="6419520" y="17827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80" name="CustomShape 128"/>
            <p:cNvSpPr/>
            <p:nvPr/>
          </p:nvSpPr>
          <p:spPr>
            <a:xfrm rot="10800000">
              <a:off x="6419520" y="10522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81" name="CustomShape 129"/>
            <p:cNvSpPr/>
            <p:nvPr/>
          </p:nvSpPr>
          <p:spPr>
            <a:xfrm rot="10800000">
              <a:off x="6419520" y="1753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82" name="CustomShape 130"/>
            <p:cNvSpPr/>
            <p:nvPr/>
          </p:nvSpPr>
          <p:spPr>
            <a:xfrm rot="10800000">
              <a:off x="6310080" y="48513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83" name="CustomShape 131"/>
            <p:cNvSpPr/>
            <p:nvPr/>
          </p:nvSpPr>
          <p:spPr>
            <a:xfrm rot="10800000">
              <a:off x="6310080" y="41209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84" name="CustomShape 132"/>
            <p:cNvSpPr/>
            <p:nvPr/>
          </p:nvSpPr>
          <p:spPr>
            <a:xfrm rot="10800000">
              <a:off x="6310080" y="39747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85" name="CustomShape 133"/>
            <p:cNvSpPr/>
            <p:nvPr/>
          </p:nvSpPr>
          <p:spPr>
            <a:xfrm rot="10800000">
              <a:off x="6310080" y="382860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86" name="CustomShape 134"/>
            <p:cNvSpPr/>
            <p:nvPr/>
          </p:nvSpPr>
          <p:spPr>
            <a:xfrm rot="10800000">
              <a:off x="6310080" y="35362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87" name="CustomShape 135"/>
            <p:cNvSpPr/>
            <p:nvPr/>
          </p:nvSpPr>
          <p:spPr>
            <a:xfrm rot="10800000">
              <a:off x="6310080" y="32439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88" name="CustomShape 136"/>
            <p:cNvSpPr/>
            <p:nvPr/>
          </p:nvSpPr>
          <p:spPr>
            <a:xfrm rot="10800000">
              <a:off x="6310080" y="26596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89" name="CustomShape 137"/>
            <p:cNvSpPr/>
            <p:nvPr/>
          </p:nvSpPr>
          <p:spPr>
            <a:xfrm rot="10800000">
              <a:off x="6310080" y="23673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90" name="CustomShape 138"/>
            <p:cNvSpPr/>
            <p:nvPr/>
          </p:nvSpPr>
          <p:spPr>
            <a:xfrm rot="10800000">
              <a:off x="6310080" y="222120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91" name="CustomShape 139"/>
            <p:cNvSpPr/>
            <p:nvPr/>
          </p:nvSpPr>
          <p:spPr>
            <a:xfrm rot="10800000">
              <a:off x="6310080" y="20750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92" name="CustomShape 140"/>
            <p:cNvSpPr/>
            <p:nvPr/>
          </p:nvSpPr>
          <p:spPr>
            <a:xfrm rot="10800000">
              <a:off x="6310080" y="17827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93" name="CustomShape 141"/>
            <p:cNvSpPr/>
            <p:nvPr/>
          </p:nvSpPr>
          <p:spPr>
            <a:xfrm rot="10800000">
              <a:off x="6310080" y="16365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94" name="CustomShape 142"/>
            <p:cNvSpPr/>
            <p:nvPr/>
          </p:nvSpPr>
          <p:spPr>
            <a:xfrm rot="10800000">
              <a:off x="6310080" y="149040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95" name="CustomShape 143"/>
            <p:cNvSpPr/>
            <p:nvPr/>
          </p:nvSpPr>
          <p:spPr>
            <a:xfrm rot="10800000">
              <a:off x="6310080" y="13442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96" name="CustomShape 144"/>
            <p:cNvSpPr/>
            <p:nvPr/>
          </p:nvSpPr>
          <p:spPr>
            <a:xfrm rot="10800000">
              <a:off x="6310080" y="10522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97" name="CustomShape 145"/>
            <p:cNvSpPr/>
            <p:nvPr/>
          </p:nvSpPr>
          <p:spPr>
            <a:xfrm rot="10800000">
              <a:off x="6310080" y="9061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98" name="CustomShape 146"/>
            <p:cNvSpPr/>
            <p:nvPr/>
          </p:nvSpPr>
          <p:spPr>
            <a:xfrm rot="10800000">
              <a:off x="6310080" y="4676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99" name="CustomShape 147"/>
            <p:cNvSpPr/>
            <p:nvPr/>
          </p:nvSpPr>
          <p:spPr>
            <a:xfrm rot="10800000">
              <a:off x="6310080" y="3214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00" name="CustomShape 148"/>
            <p:cNvSpPr/>
            <p:nvPr/>
          </p:nvSpPr>
          <p:spPr>
            <a:xfrm rot="10800000">
              <a:off x="6310080" y="1753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01" name="CustomShape 149"/>
            <p:cNvSpPr/>
            <p:nvPr/>
          </p:nvSpPr>
          <p:spPr>
            <a:xfrm rot="10800000">
              <a:off x="6200280" y="47055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7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02" name="CustomShape 150"/>
            <p:cNvSpPr/>
            <p:nvPr/>
          </p:nvSpPr>
          <p:spPr>
            <a:xfrm rot="10800000">
              <a:off x="6200280" y="455940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03" name="CustomShape 151"/>
            <p:cNvSpPr/>
            <p:nvPr/>
          </p:nvSpPr>
          <p:spPr>
            <a:xfrm rot="10800000">
              <a:off x="6200280" y="42670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04" name="CustomShape 152"/>
            <p:cNvSpPr/>
            <p:nvPr/>
          </p:nvSpPr>
          <p:spPr>
            <a:xfrm rot="10800000">
              <a:off x="6200280" y="39747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05" name="CustomShape 153"/>
            <p:cNvSpPr/>
            <p:nvPr/>
          </p:nvSpPr>
          <p:spPr>
            <a:xfrm rot="10800000">
              <a:off x="6200280" y="382860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06" name="CustomShape 154"/>
            <p:cNvSpPr/>
            <p:nvPr/>
          </p:nvSpPr>
          <p:spPr>
            <a:xfrm rot="10800000">
              <a:off x="6200280" y="36824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7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07" name="CustomShape 155"/>
            <p:cNvSpPr/>
            <p:nvPr/>
          </p:nvSpPr>
          <p:spPr>
            <a:xfrm rot="10800000">
              <a:off x="6200280" y="35362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08" name="CustomShape 156"/>
            <p:cNvSpPr/>
            <p:nvPr/>
          </p:nvSpPr>
          <p:spPr>
            <a:xfrm rot="10800000">
              <a:off x="6200280" y="309780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09" name="CustomShape 157"/>
            <p:cNvSpPr/>
            <p:nvPr/>
          </p:nvSpPr>
          <p:spPr>
            <a:xfrm rot="10800000">
              <a:off x="6200280" y="29516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10" name="CustomShape 158"/>
            <p:cNvSpPr/>
            <p:nvPr/>
          </p:nvSpPr>
          <p:spPr>
            <a:xfrm rot="10800000">
              <a:off x="6200280" y="28058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11" name="CustomShape 159"/>
            <p:cNvSpPr/>
            <p:nvPr/>
          </p:nvSpPr>
          <p:spPr>
            <a:xfrm rot="10800000">
              <a:off x="6200280" y="26596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7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12" name="CustomShape 160"/>
            <p:cNvSpPr/>
            <p:nvPr/>
          </p:nvSpPr>
          <p:spPr>
            <a:xfrm rot="10800000">
              <a:off x="6200280" y="25135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13" name="CustomShape 161"/>
            <p:cNvSpPr/>
            <p:nvPr/>
          </p:nvSpPr>
          <p:spPr>
            <a:xfrm rot="10800000">
              <a:off x="6200280" y="23673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7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14" name="CustomShape 162"/>
            <p:cNvSpPr/>
            <p:nvPr/>
          </p:nvSpPr>
          <p:spPr>
            <a:xfrm rot="10800000">
              <a:off x="6200280" y="222120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15" name="CustomShape 163"/>
            <p:cNvSpPr/>
            <p:nvPr/>
          </p:nvSpPr>
          <p:spPr>
            <a:xfrm rot="10800000">
              <a:off x="6200280" y="20750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16" name="CustomShape 164"/>
            <p:cNvSpPr/>
            <p:nvPr/>
          </p:nvSpPr>
          <p:spPr>
            <a:xfrm rot="10800000">
              <a:off x="6200280" y="19288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17" name="CustomShape 165"/>
            <p:cNvSpPr/>
            <p:nvPr/>
          </p:nvSpPr>
          <p:spPr>
            <a:xfrm rot="10800000">
              <a:off x="6200280" y="17827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18" name="CustomShape 166"/>
            <p:cNvSpPr/>
            <p:nvPr/>
          </p:nvSpPr>
          <p:spPr>
            <a:xfrm rot="10800000">
              <a:off x="6200280" y="149040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19" name="CustomShape 167"/>
            <p:cNvSpPr/>
            <p:nvPr/>
          </p:nvSpPr>
          <p:spPr>
            <a:xfrm rot="10800000">
              <a:off x="6200280" y="11980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20" name="CustomShape 168"/>
            <p:cNvSpPr/>
            <p:nvPr/>
          </p:nvSpPr>
          <p:spPr>
            <a:xfrm rot="10800000">
              <a:off x="6200280" y="10522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21" name="CustomShape 169"/>
            <p:cNvSpPr/>
            <p:nvPr/>
          </p:nvSpPr>
          <p:spPr>
            <a:xfrm rot="10800000">
              <a:off x="6200280" y="9061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22" name="CustomShape 170"/>
            <p:cNvSpPr/>
            <p:nvPr/>
          </p:nvSpPr>
          <p:spPr>
            <a:xfrm rot="10800000">
              <a:off x="6200280" y="7599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23" name="CustomShape 171"/>
            <p:cNvSpPr/>
            <p:nvPr/>
          </p:nvSpPr>
          <p:spPr>
            <a:xfrm rot="10800000">
              <a:off x="6200280" y="4676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24" name="CustomShape 172"/>
            <p:cNvSpPr/>
            <p:nvPr/>
          </p:nvSpPr>
          <p:spPr>
            <a:xfrm rot="10800000">
              <a:off x="6200280" y="3214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7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25" name="CustomShape 173"/>
            <p:cNvSpPr/>
            <p:nvPr/>
          </p:nvSpPr>
          <p:spPr>
            <a:xfrm rot="10800000">
              <a:off x="6200280" y="1753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26" name="CustomShape 174"/>
            <p:cNvSpPr/>
            <p:nvPr/>
          </p:nvSpPr>
          <p:spPr>
            <a:xfrm rot="10800000">
              <a:off x="6200280" y="291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27" name="CustomShape 175"/>
            <p:cNvSpPr/>
            <p:nvPr/>
          </p:nvSpPr>
          <p:spPr>
            <a:xfrm rot="10800000">
              <a:off x="6090840" y="47055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28" name="CustomShape 176"/>
            <p:cNvSpPr/>
            <p:nvPr/>
          </p:nvSpPr>
          <p:spPr>
            <a:xfrm rot="10800000">
              <a:off x="6090840" y="42670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29" name="CustomShape 177"/>
            <p:cNvSpPr/>
            <p:nvPr/>
          </p:nvSpPr>
          <p:spPr>
            <a:xfrm rot="10800000">
              <a:off x="6090840" y="41209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30" name="CustomShape 178"/>
            <p:cNvSpPr/>
            <p:nvPr/>
          </p:nvSpPr>
          <p:spPr>
            <a:xfrm rot="10800000">
              <a:off x="6090840" y="39747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31" name="CustomShape 179"/>
            <p:cNvSpPr/>
            <p:nvPr/>
          </p:nvSpPr>
          <p:spPr>
            <a:xfrm rot="10800000">
              <a:off x="6090840" y="36824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32" name="CustomShape 180"/>
            <p:cNvSpPr/>
            <p:nvPr/>
          </p:nvSpPr>
          <p:spPr>
            <a:xfrm rot="10800000">
              <a:off x="6090840" y="33901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33" name="CustomShape 181"/>
            <p:cNvSpPr/>
            <p:nvPr/>
          </p:nvSpPr>
          <p:spPr>
            <a:xfrm rot="10800000">
              <a:off x="6090840" y="32439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34" name="CustomShape 182"/>
            <p:cNvSpPr/>
            <p:nvPr/>
          </p:nvSpPr>
          <p:spPr>
            <a:xfrm rot="10800000">
              <a:off x="6090840" y="309780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35" name="CustomShape 183"/>
            <p:cNvSpPr/>
            <p:nvPr/>
          </p:nvSpPr>
          <p:spPr>
            <a:xfrm rot="10800000">
              <a:off x="6090840" y="28058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36" name="CustomShape 184"/>
            <p:cNvSpPr/>
            <p:nvPr/>
          </p:nvSpPr>
          <p:spPr>
            <a:xfrm rot="10800000">
              <a:off x="6090840" y="25135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37" name="CustomShape 185"/>
            <p:cNvSpPr/>
            <p:nvPr/>
          </p:nvSpPr>
          <p:spPr>
            <a:xfrm rot="10800000">
              <a:off x="6090840" y="222120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38" name="CustomShape 186"/>
            <p:cNvSpPr/>
            <p:nvPr/>
          </p:nvSpPr>
          <p:spPr>
            <a:xfrm rot="10800000">
              <a:off x="6090840" y="19288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39" name="CustomShape 187"/>
            <p:cNvSpPr/>
            <p:nvPr/>
          </p:nvSpPr>
          <p:spPr>
            <a:xfrm rot="10800000">
              <a:off x="6090840" y="17827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40" name="CustomShape 188"/>
            <p:cNvSpPr/>
            <p:nvPr/>
          </p:nvSpPr>
          <p:spPr>
            <a:xfrm rot="10800000">
              <a:off x="6090840" y="13442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41" name="CustomShape 189"/>
            <p:cNvSpPr/>
            <p:nvPr/>
          </p:nvSpPr>
          <p:spPr>
            <a:xfrm rot="10800000">
              <a:off x="6090840" y="11980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42" name="CustomShape 190"/>
            <p:cNvSpPr/>
            <p:nvPr/>
          </p:nvSpPr>
          <p:spPr>
            <a:xfrm rot="10800000">
              <a:off x="6090840" y="10522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43" name="CustomShape 191"/>
            <p:cNvSpPr/>
            <p:nvPr/>
          </p:nvSpPr>
          <p:spPr>
            <a:xfrm rot="10800000">
              <a:off x="6090840" y="9061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44" name="CustomShape 192"/>
            <p:cNvSpPr/>
            <p:nvPr/>
          </p:nvSpPr>
          <p:spPr>
            <a:xfrm rot="10800000">
              <a:off x="6090840" y="7599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45" name="CustomShape 193"/>
            <p:cNvSpPr/>
            <p:nvPr/>
          </p:nvSpPr>
          <p:spPr>
            <a:xfrm rot="10800000">
              <a:off x="6090840" y="4676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46" name="CustomShape 194"/>
            <p:cNvSpPr/>
            <p:nvPr/>
          </p:nvSpPr>
          <p:spPr>
            <a:xfrm rot="10800000">
              <a:off x="6090840" y="3214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47" name="CustomShape 195"/>
            <p:cNvSpPr/>
            <p:nvPr/>
          </p:nvSpPr>
          <p:spPr>
            <a:xfrm rot="10800000">
              <a:off x="5981400" y="485136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48" name="CustomShape 196"/>
            <p:cNvSpPr/>
            <p:nvPr/>
          </p:nvSpPr>
          <p:spPr>
            <a:xfrm rot="10800000">
              <a:off x="5981400" y="470556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49" name="CustomShape 197"/>
            <p:cNvSpPr/>
            <p:nvPr/>
          </p:nvSpPr>
          <p:spPr>
            <a:xfrm rot="10800000">
              <a:off x="5981400" y="426708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50" name="CustomShape 198"/>
            <p:cNvSpPr/>
            <p:nvPr/>
          </p:nvSpPr>
          <p:spPr>
            <a:xfrm rot="10800000">
              <a:off x="5981400" y="397476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51" name="CustomShape 199"/>
            <p:cNvSpPr/>
            <p:nvPr/>
          </p:nvSpPr>
          <p:spPr>
            <a:xfrm rot="10800000">
              <a:off x="5981400" y="368244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52" name="CustomShape 200"/>
            <p:cNvSpPr/>
            <p:nvPr/>
          </p:nvSpPr>
          <p:spPr>
            <a:xfrm rot="10800000">
              <a:off x="5981400" y="324396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53" name="CustomShape 201"/>
            <p:cNvSpPr/>
            <p:nvPr/>
          </p:nvSpPr>
          <p:spPr>
            <a:xfrm rot="10800000">
              <a:off x="5981400" y="295164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54" name="CustomShape 202"/>
            <p:cNvSpPr/>
            <p:nvPr/>
          </p:nvSpPr>
          <p:spPr>
            <a:xfrm rot="10800000">
              <a:off x="5981400" y="251352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55" name="CustomShape 203"/>
            <p:cNvSpPr/>
            <p:nvPr/>
          </p:nvSpPr>
          <p:spPr>
            <a:xfrm rot="10800000">
              <a:off x="5981400" y="222120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56" name="CustomShape 204"/>
            <p:cNvSpPr/>
            <p:nvPr/>
          </p:nvSpPr>
          <p:spPr>
            <a:xfrm rot="10800000">
              <a:off x="5981400" y="207504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57" name="CustomShape 205"/>
            <p:cNvSpPr/>
            <p:nvPr/>
          </p:nvSpPr>
          <p:spPr>
            <a:xfrm rot="10800000">
              <a:off x="5981400" y="178272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58" name="CustomShape 206"/>
            <p:cNvSpPr/>
            <p:nvPr/>
          </p:nvSpPr>
          <p:spPr>
            <a:xfrm rot="10800000">
              <a:off x="5981400" y="163656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59" name="CustomShape 207"/>
            <p:cNvSpPr/>
            <p:nvPr/>
          </p:nvSpPr>
          <p:spPr>
            <a:xfrm rot="10800000">
              <a:off x="5981400" y="149040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60" name="CustomShape 208"/>
            <p:cNvSpPr/>
            <p:nvPr/>
          </p:nvSpPr>
          <p:spPr>
            <a:xfrm rot="10800000">
              <a:off x="5981400" y="119808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61" name="CustomShape 209"/>
            <p:cNvSpPr/>
            <p:nvPr/>
          </p:nvSpPr>
          <p:spPr>
            <a:xfrm rot="10800000">
              <a:off x="5981400" y="105228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62" name="CustomShape 210"/>
            <p:cNvSpPr/>
            <p:nvPr/>
          </p:nvSpPr>
          <p:spPr>
            <a:xfrm rot="10800000">
              <a:off x="5981400" y="61380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63" name="CustomShape 211"/>
            <p:cNvSpPr/>
            <p:nvPr/>
          </p:nvSpPr>
          <p:spPr>
            <a:xfrm rot="10800000">
              <a:off x="5981400" y="32148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64" name="CustomShape 212"/>
            <p:cNvSpPr/>
            <p:nvPr/>
          </p:nvSpPr>
          <p:spPr>
            <a:xfrm rot="10800000">
              <a:off x="5981400" y="17532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65" name="CustomShape 213"/>
            <p:cNvSpPr/>
            <p:nvPr/>
          </p:nvSpPr>
          <p:spPr>
            <a:xfrm rot="10800000">
              <a:off x="5871600" y="48513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66" name="CustomShape 214"/>
            <p:cNvSpPr/>
            <p:nvPr/>
          </p:nvSpPr>
          <p:spPr>
            <a:xfrm rot="10800000">
              <a:off x="5871600" y="39747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67" name="CustomShape 215"/>
            <p:cNvSpPr/>
            <p:nvPr/>
          </p:nvSpPr>
          <p:spPr>
            <a:xfrm rot="10800000">
              <a:off x="5871600" y="32439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68" name="CustomShape 216"/>
            <p:cNvSpPr/>
            <p:nvPr/>
          </p:nvSpPr>
          <p:spPr>
            <a:xfrm rot="10800000">
              <a:off x="5871600" y="25135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69" name="CustomShape 217"/>
            <p:cNvSpPr/>
            <p:nvPr/>
          </p:nvSpPr>
          <p:spPr>
            <a:xfrm rot="10800000">
              <a:off x="5871600" y="16365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70" name="CustomShape 218"/>
            <p:cNvSpPr/>
            <p:nvPr/>
          </p:nvSpPr>
          <p:spPr>
            <a:xfrm rot="10800000">
              <a:off x="5871600" y="9061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71" name="CustomShape 219"/>
            <p:cNvSpPr/>
            <p:nvPr/>
          </p:nvSpPr>
          <p:spPr>
            <a:xfrm rot="10800000">
              <a:off x="5871600" y="7599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72" name="CustomShape 220"/>
            <p:cNvSpPr/>
            <p:nvPr/>
          </p:nvSpPr>
          <p:spPr>
            <a:xfrm rot="10800000">
              <a:off x="5871600" y="1753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73" name="CustomShape 221"/>
            <p:cNvSpPr/>
            <p:nvPr/>
          </p:nvSpPr>
          <p:spPr>
            <a:xfrm rot="10800000">
              <a:off x="5762160" y="455940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74" name="CustomShape 222"/>
            <p:cNvSpPr/>
            <p:nvPr/>
          </p:nvSpPr>
          <p:spPr>
            <a:xfrm rot="10800000">
              <a:off x="5762160" y="36824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75" name="CustomShape 223"/>
            <p:cNvSpPr/>
            <p:nvPr/>
          </p:nvSpPr>
          <p:spPr>
            <a:xfrm rot="10800000">
              <a:off x="5762160" y="26596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776" name="Group 224"/>
          <p:cNvGrpSpPr/>
          <p:nvPr/>
        </p:nvGrpSpPr>
        <p:grpSpPr>
          <a:xfrm>
            <a:off x="5762160" y="29160"/>
            <a:ext cx="855360" cy="5085720"/>
            <a:chOff x="5762160" y="29160"/>
            <a:chExt cx="855360" cy="5085720"/>
          </a:xfrm>
        </p:grpSpPr>
        <p:sp>
          <p:nvSpPr>
            <p:cNvPr id="777" name="CustomShape 225"/>
            <p:cNvSpPr/>
            <p:nvPr/>
          </p:nvSpPr>
          <p:spPr>
            <a:xfrm rot="10800000">
              <a:off x="6529320" y="48513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78" name="CustomShape 226"/>
            <p:cNvSpPr/>
            <p:nvPr/>
          </p:nvSpPr>
          <p:spPr>
            <a:xfrm rot="10800000">
              <a:off x="6529320" y="29516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79" name="CustomShape 227"/>
            <p:cNvSpPr/>
            <p:nvPr/>
          </p:nvSpPr>
          <p:spPr>
            <a:xfrm rot="10800000">
              <a:off x="6529320" y="25135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80" name="CustomShape 228"/>
            <p:cNvSpPr/>
            <p:nvPr/>
          </p:nvSpPr>
          <p:spPr>
            <a:xfrm rot="10800000">
              <a:off x="6529320" y="11980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81" name="CustomShape 229"/>
            <p:cNvSpPr/>
            <p:nvPr/>
          </p:nvSpPr>
          <p:spPr>
            <a:xfrm rot="10800000">
              <a:off x="6419520" y="48513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82" name="CustomShape 230"/>
            <p:cNvSpPr/>
            <p:nvPr/>
          </p:nvSpPr>
          <p:spPr>
            <a:xfrm rot="10800000">
              <a:off x="6419520" y="455940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83" name="CustomShape 231"/>
            <p:cNvSpPr/>
            <p:nvPr/>
          </p:nvSpPr>
          <p:spPr>
            <a:xfrm rot="10800000">
              <a:off x="6419520" y="42670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84" name="CustomShape 232"/>
            <p:cNvSpPr/>
            <p:nvPr/>
          </p:nvSpPr>
          <p:spPr>
            <a:xfrm rot="10800000">
              <a:off x="6419520" y="36824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7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85" name="CustomShape 233"/>
            <p:cNvSpPr/>
            <p:nvPr/>
          </p:nvSpPr>
          <p:spPr>
            <a:xfrm rot="10800000">
              <a:off x="6419520" y="35362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86" name="CustomShape 234"/>
            <p:cNvSpPr/>
            <p:nvPr/>
          </p:nvSpPr>
          <p:spPr>
            <a:xfrm rot="10800000">
              <a:off x="6419520" y="32439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87" name="CustomShape 235"/>
            <p:cNvSpPr/>
            <p:nvPr/>
          </p:nvSpPr>
          <p:spPr>
            <a:xfrm rot="10800000">
              <a:off x="6419520" y="309780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88" name="CustomShape 236"/>
            <p:cNvSpPr/>
            <p:nvPr/>
          </p:nvSpPr>
          <p:spPr>
            <a:xfrm rot="10800000">
              <a:off x="6419520" y="29516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89" name="CustomShape 237"/>
            <p:cNvSpPr/>
            <p:nvPr/>
          </p:nvSpPr>
          <p:spPr>
            <a:xfrm rot="10800000">
              <a:off x="6419520" y="23673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7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90" name="CustomShape 238"/>
            <p:cNvSpPr/>
            <p:nvPr/>
          </p:nvSpPr>
          <p:spPr>
            <a:xfrm rot="10800000">
              <a:off x="6419520" y="222120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91" name="CustomShape 239"/>
            <p:cNvSpPr/>
            <p:nvPr/>
          </p:nvSpPr>
          <p:spPr>
            <a:xfrm rot="10800000">
              <a:off x="6419520" y="20750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92" name="CustomShape 240"/>
            <p:cNvSpPr/>
            <p:nvPr/>
          </p:nvSpPr>
          <p:spPr>
            <a:xfrm rot="10800000">
              <a:off x="6419520" y="149040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93" name="CustomShape 241"/>
            <p:cNvSpPr/>
            <p:nvPr/>
          </p:nvSpPr>
          <p:spPr>
            <a:xfrm rot="10800000">
              <a:off x="6419520" y="13442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7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94" name="CustomShape 242"/>
            <p:cNvSpPr/>
            <p:nvPr/>
          </p:nvSpPr>
          <p:spPr>
            <a:xfrm rot="10800000">
              <a:off x="6419520" y="9061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95" name="CustomShape 243"/>
            <p:cNvSpPr/>
            <p:nvPr/>
          </p:nvSpPr>
          <p:spPr>
            <a:xfrm rot="10800000">
              <a:off x="6419520" y="7599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96" name="CustomShape 244"/>
            <p:cNvSpPr/>
            <p:nvPr/>
          </p:nvSpPr>
          <p:spPr>
            <a:xfrm rot="10800000">
              <a:off x="6419520" y="61380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97" name="CustomShape 245"/>
            <p:cNvSpPr/>
            <p:nvPr/>
          </p:nvSpPr>
          <p:spPr>
            <a:xfrm rot="10800000">
              <a:off x="6419520" y="3214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7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98" name="CustomShape 246"/>
            <p:cNvSpPr/>
            <p:nvPr/>
          </p:nvSpPr>
          <p:spPr>
            <a:xfrm rot="10800000">
              <a:off x="6310080" y="49975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99" name="CustomShape 247"/>
            <p:cNvSpPr/>
            <p:nvPr/>
          </p:nvSpPr>
          <p:spPr>
            <a:xfrm rot="10800000">
              <a:off x="6310080" y="47055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00" name="CustomShape 248"/>
            <p:cNvSpPr/>
            <p:nvPr/>
          </p:nvSpPr>
          <p:spPr>
            <a:xfrm rot="10800000">
              <a:off x="6310080" y="44132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01" name="CustomShape 249"/>
            <p:cNvSpPr/>
            <p:nvPr/>
          </p:nvSpPr>
          <p:spPr>
            <a:xfrm rot="10800000">
              <a:off x="6310080" y="42670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02" name="CustomShape 250"/>
            <p:cNvSpPr/>
            <p:nvPr/>
          </p:nvSpPr>
          <p:spPr>
            <a:xfrm rot="10800000">
              <a:off x="6310080" y="36824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03" name="CustomShape 251"/>
            <p:cNvSpPr/>
            <p:nvPr/>
          </p:nvSpPr>
          <p:spPr>
            <a:xfrm rot="10800000">
              <a:off x="6310080" y="309780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04" name="CustomShape 252"/>
            <p:cNvSpPr/>
            <p:nvPr/>
          </p:nvSpPr>
          <p:spPr>
            <a:xfrm rot="10800000">
              <a:off x="6310080" y="29516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05" name="CustomShape 253"/>
            <p:cNvSpPr/>
            <p:nvPr/>
          </p:nvSpPr>
          <p:spPr>
            <a:xfrm rot="10800000">
              <a:off x="6310080" y="28058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06" name="CustomShape 254"/>
            <p:cNvSpPr/>
            <p:nvPr/>
          </p:nvSpPr>
          <p:spPr>
            <a:xfrm rot="10800000">
              <a:off x="6310080" y="19288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07" name="CustomShape 255"/>
            <p:cNvSpPr/>
            <p:nvPr/>
          </p:nvSpPr>
          <p:spPr>
            <a:xfrm rot="10800000">
              <a:off x="6310080" y="11980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08" name="CustomShape 256"/>
            <p:cNvSpPr/>
            <p:nvPr/>
          </p:nvSpPr>
          <p:spPr>
            <a:xfrm rot="10800000">
              <a:off x="6310080" y="7599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09" name="CustomShape 257"/>
            <p:cNvSpPr/>
            <p:nvPr/>
          </p:nvSpPr>
          <p:spPr>
            <a:xfrm rot="10800000">
              <a:off x="6310080" y="61380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10" name="CustomShape 258"/>
            <p:cNvSpPr/>
            <p:nvPr/>
          </p:nvSpPr>
          <p:spPr>
            <a:xfrm rot="10800000">
              <a:off x="6310080" y="291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11" name="CustomShape 259"/>
            <p:cNvSpPr/>
            <p:nvPr/>
          </p:nvSpPr>
          <p:spPr>
            <a:xfrm rot="10800000">
              <a:off x="6200280" y="49975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12" name="CustomShape 260"/>
            <p:cNvSpPr/>
            <p:nvPr/>
          </p:nvSpPr>
          <p:spPr>
            <a:xfrm rot="10800000">
              <a:off x="6200280" y="48513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13" name="CustomShape 261"/>
            <p:cNvSpPr/>
            <p:nvPr/>
          </p:nvSpPr>
          <p:spPr>
            <a:xfrm rot="10800000">
              <a:off x="6200280" y="44132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14" name="CustomShape 262"/>
            <p:cNvSpPr/>
            <p:nvPr/>
          </p:nvSpPr>
          <p:spPr>
            <a:xfrm rot="10800000">
              <a:off x="6200280" y="41209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15" name="CustomShape 263"/>
            <p:cNvSpPr/>
            <p:nvPr/>
          </p:nvSpPr>
          <p:spPr>
            <a:xfrm rot="10800000">
              <a:off x="6200280" y="33901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16" name="CustomShape 264"/>
            <p:cNvSpPr/>
            <p:nvPr/>
          </p:nvSpPr>
          <p:spPr>
            <a:xfrm rot="10800000">
              <a:off x="6200280" y="32439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17" name="CustomShape 265"/>
            <p:cNvSpPr/>
            <p:nvPr/>
          </p:nvSpPr>
          <p:spPr>
            <a:xfrm rot="10800000">
              <a:off x="6200280" y="16365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18" name="CustomShape 266"/>
            <p:cNvSpPr/>
            <p:nvPr/>
          </p:nvSpPr>
          <p:spPr>
            <a:xfrm rot="10800000">
              <a:off x="6200280" y="13442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7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19" name="CustomShape 267"/>
            <p:cNvSpPr/>
            <p:nvPr/>
          </p:nvSpPr>
          <p:spPr>
            <a:xfrm rot="10800000">
              <a:off x="6090840" y="49975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20" name="CustomShape 268"/>
            <p:cNvSpPr/>
            <p:nvPr/>
          </p:nvSpPr>
          <p:spPr>
            <a:xfrm rot="10800000">
              <a:off x="6090840" y="455940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21" name="CustomShape 269"/>
            <p:cNvSpPr/>
            <p:nvPr/>
          </p:nvSpPr>
          <p:spPr>
            <a:xfrm rot="10800000">
              <a:off x="6090840" y="29516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22" name="CustomShape 270"/>
            <p:cNvSpPr/>
            <p:nvPr/>
          </p:nvSpPr>
          <p:spPr>
            <a:xfrm rot="10800000">
              <a:off x="6090840" y="20750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23" name="CustomShape 271"/>
            <p:cNvSpPr/>
            <p:nvPr/>
          </p:nvSpPr>
          <p:spPr>
            <a:xfrm rot="10800000">
              <a:off x="6090840" y="16365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24" name="CustomShape 272"/>
            <p:cNvSpPr/>
            <p:nvPr/>
          </p:nvSpPr>
          <p:spPr>
            <a:xfrm rot="10800000">
              <a:off x="5981400" y="382860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25" name="CustomShape 273"/>
            <p:cNvSpPr/>
            <p:nvPr/>
          </p:nvSpPr>
          <p:spPr>
            <a:xfrm rot="10800000">
              <a:off x="5981400" y="265968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26" name="CustomShape 274"/>
            <p:cNvSpPr/>
            <p:nvPr/>
          </p:nvSpPr>
          <p:spPr>
            <a:xfrm rot="10800000">
              <a:off x="5762160" y="4676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827" name="PlaceHolder 275"/>
          <p:cNvSpPr>
            <a:spLocks noGrp="1"/>
          </p:cNvSpPr>
          <p:nvPr>
            <p:ph type="sldNum"/>
          </p:nvPr>
        </p:nvSpPr>
        <p:spPr>
          <a:xfrm>
            <a:off x="68760" y="4720320"/>
            <a:ext cx="411120" cy="393120"/>
          </a:xfrm>
          <a:prstGeom prst="rect">
            <a:avLst/>
          </a:prstGeom>
        </p:spPr>
        <p:txBody>
          <a:bodyPr tIns="91440" bIns="91440" anchor="ctr"/>
          <a:p>
            <a:pPr>
              <a:lnSpc>
                <a:spcPct val="100000"/>
              </a:lnSpc>
            </a:pPr>
            <a:fld id="{7BEC8E8B-4F21-4989-968B-3357DBB38C64}" type="slidenum">
              <a:rPr b="0" lang="en-US" sz="900" spc="-1" strike="noStrike">
                <a:solidFill>
                  <a:srgbClr val="0b87a1"/>
                </a:solidFill>
                <a:latin typeface="Dosis Light"/>
                <a:ea typeface="Dosis Light"/>
              </a:rPr>
              <a:t>&lt;number&gt;</a:t>
            </a:fld>
            <a:endParaRPr b="0" lang="en-US" sz="900" spc="-1" strike="noStrike">
              <a:latin typeface="Times New Roman"/>
            </a:endParaRPr>
          </a:p>
        </p:txBody>
      </p:sp>
      <p:sp>
        <p:nvSpPr>
          <p:cNvPr id="828" name="PlaceHolder 276"/>
          <p:cNvSpPr>
            <a:spLocks noGrp="1"/>
          </p:cNvSpPr>
          <p:nvPr>
            <p:ph type="title"/>
          </p:nvPr>
        </p:nvSpPr>
        <p:spPr>
          <a:xfrm>
            <a:off x="342720" y="205200"/>
            <a:ext cx="6171840" cy="8586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9" name="PlaceHolder 277"/>
          <p:cNvSpPr>
            <a:spLocks noGrp="1"/>
          </p:cNvSpPr>
          <p:nvPr>
            <p:ph type="body"/>
          </p:nvPr>
        </p:nvSpPr>
        <p:spPr>
          <a:xfrm>
            <a:off x="342720" y="1203480"/>
            <a:ext cx="61718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05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05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05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05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05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05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05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05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3b5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6" name="Group 1"/>
          <p:cNvGrpSpPr/>
          <p:nvPr/>
        </p:nvGrpSpPr>
        <p:grpSpPr>
          <a:xfrm>
            <a:off x="6638760" y="29160"/>
            <a:ext cx="198000" cy="5085720"/>
            <a:chOff x="6638760" y="29160"/>
            <a:chExt cx="198000" cy="5085720"/>
          </a:xfrm>
        </p:grpSpPr>
        <p:sp>
          <p:nvSpPr>
            <p:cNvPr id="867" name="CustomShape 2"/>
            <p:cNvSpPr/>
            <p:nvPr/>
          </p:nvSpPr>
          <p:spPr>
            <a:xfrm rot="10800000">
              <a:off x="6748560" y="499752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68" name="CustomShape 3"/>
            <p:cNvSpPr/>
            <p:nvPr/>
          </p:nvSpPr>
          <p:spPr>
            <a:xfrm rot="10800000">
              <a:off x="6748560" y="485136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69" name="CustomShape 4"/>
            <p:cNvSpPr/>
            <p:nvPr/>
          </p:nvSpPr>
          <p:spPr>
            <a:xfrm rot="10800000">
              <a:off x="6748560" y="470556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70" name="CustomShape 5"/>
            <p:cNvSpPr/>
            <p:nvPr/>
          </p:nvSpPr>
          <p:spPr>
            <a:xfrm rot="10800000">
              <a:off x="6748560" y="455940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71" name="CustomShape 6"/>
            <p:cNvSpPr/>
            <p:nvPr/>
          </p:nvSpPr>
          <p:spPr>
            <a:xfrm rot="10800000">
              <a:off x="6748560" y="441324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72" name="CustomShape 7"/>
            <p:cNvSpPr/>
            <p:nvPr/>
          </p:nvSpPr>
          <p:spPr>
            <a:xfrm rot="10800000">
              <a:off x="6748560" y="426708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73" name="CustomShape 8"/>
            <p:cNvSpPr/>
            <p:nvPr/>
          </p:nvSpPr>
          <p:spPr>
            <a:xfrm rot="10800000">
              <a:off x="6748560" y="412092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74" name="CustomShape 9"/>
            <p:cNvSpPr/>
            <p:nvPr/>
          </p:nvSpPr>
          <p:spPr>
            <a:xfrm rot="10800000">
              <a:off x="6748560" y="397476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75" name="CustomShape 10"/>
            <p:cNvSpPr/>
            <p:nvPr/>
          </p:nvSpPr>
          <p:spPr>
            <a:xfrm rot="10800000">
              <a:off x="6748560" y="382860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76" name="CustomShape 11"/>
            <p:cNvSpPr/>
            <p:nvPr/>
          </p:nvSpPr>
          <p:spPr>
            <a:xfrm rot="10800000">
              <a:off x="6748560" y="368244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77" name="CustomShape 12"/>
            <p:cNvSpPr/>
            <p:nvPr/>
          </p:nvSpPr>
          <p:spPr>
            <a:xfrm rot="10800000">
              <a:off x="6748560" y="353628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78" name="CustomShape 13"/>
            <p:cNvSpPr/>
            <p:nvPr/>
          </p:nvSpPr>
          <p:spPr>
            <a:xfrm rot="10800000">
              <a:off x="6748560" y="339012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79" name="CustomShape 14"/>
            <p:cNvSpPr/>
            <p:nvPr/>
          </p:nvSpPr>
          <p:spPr>
            <a:xfrm rot="10800000">
              <a:off x="6748560" y="324396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80" name="CustomShape 15"/>
            <p:cNvSpPr/>
            <p:nvPr/>
          </p:nvSpPr>
          <p:spPr>
            <a:xfrm rot="10800000">
              <a:off x="6748560" y="309780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81" name="CustomShape 16"/>
            <p:cNvSpPr/>
            <p:nvPr/>
          </p:nvSpPr>
          <p:spPr>
            <a:xfrm rot="10800000">
              <a:off x="6748560" y="295164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82" name="CustomShape 17"/>
            <p:cNvSpPr/>
            <p:nvPr/>
          </p:nvSpPr>
          <p:spPr>
            <a:xfrm rot="10800000">
              <a:off x="6748560" y="280584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83" name="CustomShape 18"/>
            <p:cNvSpPr/>
            <p:nvPr/>
          </p:nvSpPr>
          <p:spPr>
            <a:xfrm rot="10800000">
              <a:off x="6748560" y="265968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84" name="CustomShape 19"/>
            <p:cNvSpPr/>
            <p:nvPr/>
          </p:nvSpPr>
          <p:spPr>
            <a:xfrm rot="10800000">
              <a:off x="6748560" y="251352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85" name="CustomShape 20"/>
            <p:cNvSpPr/>
            <p:nvPr/>
          </p:nvSpPr>
          <p:spPr>
            <a:xfrm rot="10800000">
              <a:off x="6748560" y="236736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86" name="CustomShape 21"/>
            <p:cNvSpPr/>
            <p:nvPr/>
          </p:nvSpPr>
          <p:spPr>
            <a:xfrm rot="10800000">
              <a:off x="6748560" y="222120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87" name="CustomShape 22"/>
            <p:cNvSpPr/>
            <p:nvPr/>
          </p:nvSpPr>
          <p:spPr>
            <a:xfrm rot="10800000">
              <a:off x="6748560" y="207504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88" name="CustomShape 23"/>
            <p:cNvSpPr/>
            <p:nvPr/>
          </p:nvSpPr>
          <p:spPr>
            <a:xfrm rot="10800000">
              <a:off x="6748560" y="192888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89" name="CustomShape 24"/>
            <p:cNvSpPr/>
            <p:nvPr/>
          </p:nvSpPr>
          <p:spPr>
            <a:xfrm rot="10800000">
              <a:off x="6748560" y="178272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90" name="CustomShape 25"/>
            <p:cNvSpPr/>
            <p:nvPr/>
          </p:nvSpPr>
          <p:spPr>
            <a:xfrm rot="10800000">
              <a:off x="6748560" y="163656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91" name="CustomShape 26"/>
            <p:cNvSpPr/>
            <p:nvPr/>
          </p:nvSpPr>
          <p:spPr>
            <a:xfrm rot="10800000">
              <a:off x="6748560" y="149040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92" name="CustomShape 27"/>
            <p:cNvSpPr/>
            <p:nvPr/>
          </p:nvSpPr>
          <p:spPr>
            <a:xfrm rot="10800000">
              <a:off x="6748560" y="134424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93" name="CustomShape 28"/>
            <p:cNvSpPr/>
            <p:nvPr/>
          </p:nvSpPr>
          <p:spPr>
            <a:xfrm rot="10800000">
              <a:off x="6748560" y="119808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94" name="CustomShape 29"/>
            <p:cNvSpPr/>
            <p:nvPr/>
          </p:nvSpPr>
          <p:spPr>
            <a:xfrm rot="10800000">
              <a:off x="6748560" y="105228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95" name="CustomShape 30"/>
            <p:cNvSpPr/>
            <p:nvPr/>
          </p:nvSpPr>
          <p:spPr>
            <a:xfrm rot="10800000">
              <a:off x="6748560" y="90612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96" name="CustomShape 31"/>
            <p:cNvSpPr/>
            <p:nvPr/>
          </p:nvSpPr>
          <p:spPr>
            <a:xfrm rot="10800000">
              <a:off x="6748560" y="75996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97" name="CustomShape 32"/>
            <p:cNvSpPr/>
            <p:nvPr/>
          </p:nvSpPr>
          <p:spPr>
            <a:xfrm rot="10800000">
              <a:off x="6748560" y="61380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98" name="CustomShape 33"/>
            <p:cNvSpPr/>
            <p:nvPr/>
          </p:nvSpPr>
          <p:spPr>
            <a:xfrm rot="10800000">
              <a:off x="6748560" y="46764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99" name="CustomShape 34"/>
            <p:cNvSpPr/>
            <p:nvPr/>
          </p:nvSpPr>
          <p:spPr>
            <a:xfrm rot="10800000">
              <a:off x="6748560" y="32148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00" name="CustomShape 35"/>
            <p:cNvSpPr/>
            <p:nvPr/>
          </p:nvSpPr>
          <p:spPr>
            <a:xfrm rot="10800000">
              <a:off x="6748560" y="17532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01" name="CustomShape 36"/>
            <p:cNvSpPr/>
            <p:nvPr/>
          </p:nvSpPr>
          <p:spPr>
            <a:xfrm rot="10800000">
              <a:off x="6748560" y="2916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02" name="CustomShape 37"/>
            <p:cNvSpPr/>
            <p:nvPr/>
          </p:nvSpPr>
          <p:spPr>
            <a:xfrm rot="10800000">
              <a:off x="6638760" y="49975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03" name="CustomShape 38"/>
            <p:cNvSpPr/>
            <p:nvPr/>
          </p:nvSpPr>
          <p:spPr>
            <a:xfrm rot="10800000">
              <a:off x="6638760" y="47055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7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04" name="CustomShape 39"/>
            <p:cNvSpPr/>
            <p:nvPr/>
          </p:nvSpPr>
          <p:spPr>
            <a:xfrm rot="10800000">
              <a:off x="6638760" y="42670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05" name="CustomShape 40"/>
            <p:cNvSpPr/>
            <p:nvPr/>
          </p:nvSpPr>
          <p:spPr>
            <a:xfrm rot="10800000">
              <a:off x="6638760" y="41209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06" name="CustomShape 41"/>
            <p:cNvSpPr/>
            <p:nvPr/>
          </p:nvSpPr>
          <p:spPr>
            <a:xfrm rot="10800000">
              <a:off x="6638760" y="382860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07" name="CustomShape 42"/>
            <p:cNvSpPr/>
            <p:nvPr/>
          </p:nvSpPr>
          <p:spPr>
            <a:xfrm rot="10800000">
              <a:off x="6638760" y="36824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7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08" name="CustomShape 43"/>
            <p:cNvSpPr/>
            <p:nvPr/>
          </p:nvSpPr>
          <p:spPr>
            <a:xfrm rot="10800000">
              <a:off x="6638760" y="309780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09" name="CustomShape 44"/>
            <p:cNvSpPr/>
            <p:nvPr/>
          </p:nvSpPr>
          <p:spPr>
            <a:xfrm rot="10800000">
              <a:off x="6638760" y="29516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10" name="CustomShape 45"/>
            <p:cNvSpPr/>
            <p:nvPr/>
          </p:nvSpPr>
          <p:spPr>
            <a:xfrm rot="10800000">
              <a:off x="6638760" y="28058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11" name="CustomShape 46"/>
            <p:cNvSpPr/>
            <p:nvPr/>
          </p:nvSpPr>
          <p:spPr>
            <a:xfrm rot="10800000">
              <a:off x="6638760" y="26596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7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12" name="CustomShape 47"/>
            <p:cNvSpPr/>
            <p:nvPr/>
          </p:nvSpPr>
          <p:spPr>
            <a:xfrm rot="10800000">
              <a:off x="6638760" y="23673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7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13" name="CustomShape 48"/>
            <p:cNvSpPr/>
            <p:nvPr/>
          </p:nvSpPr>
          <p:spPr>
            <a:xfrm rot="10800000">
              <a:off x="6638760" y="20750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14" name="CustomShape 49"/>
            <p:cNvSpPr/>
            <p:nvPr/>
          </p:nvSpPr>
          <p:spPr>
            <a:xfrm rot="10800000">
              <a:off x="6638760" y="19288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15" name="CustomShape 50"/>
            <p:cNvSpPr/>
            <p:nvPr/>
          </p:nvSpPr>
          <p:spPr>
            <a:xfrm rot="10800000">
              <a:off x="6638760" y="16365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16" name="CustomShape 51"/>
            <p:cNvSpPr/>
            <p:nvPr/>
          </p:nvSpPr>
          <p:spPr>
            <a:xfrm rot="10800000">
              <a:off x="6638760" y="149040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17" name="CustomShape 52"/>
            <p:cNvSpPr/>
            <p:nvPr/>
          </p:nvSpPr>
          <p:spPr>
            <a:xfrm rot="10800000">
              <a:off x="6638760" y="13442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7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18" name="CustomShape 53"/>
            <p:cNvSpPr/>
            <p:nvPr/>
          </p:nvSpPr>
          <p:spPr>
            <a:xfrm rot="10800000">
              <a:off x="6638760" y="11980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19" name="CustomShape 54"/>
            <p:cNvSpPr/>
            <p:nvPr/>
          </p:nvSpPr>
          <p:spPr>
            <a:xfrm rot="10800000">
              <a:off x="6638760" y="7599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20" name="CustomShape 55"/>
            <p:cNvSpPr/>
            <p:nvPr/>
          </p:nvSpPr>
          <p:spPr>
            <a:xfrm rot="10800000">
              <a:off x="6638760" y="61380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21" name="CustomShape 56"/>
            <p:cNvSpPr/>
            <p:nvPr/>
          </p:nvSpPr>
          <p:spPr>
            <a:xfrm rot="10800000">
              <a:off x="6638760" y="3214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7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22" name="CustomShape 57"/>
            <p:cNvSpPr/>
            <p:nvPr/>
          </p:nvSpPr>
          <p:spPr>
            <a:xfrm rot="10800000">
              <a:off x="6638760" y="1753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23" name="CustomShape 58"/>
            <p:cNvSpPr/>
            <p:nvPr/>
          </p:nvSpPr>
          <p:spPr>
            <a:xfrm rot="10800000">
              <a:off x="6638760" y="291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924" name="Group 59"/>
          <p:cNvGrpSpPr/>
          <p:nvPr/>
        </p:nvGrpSpPr>
        <p:grpSpPr>
          <a:xfrm>
            <a:off x="5871600" y="29160"/>
            <a:ext cx="855360" cy="5085720"/>
            <a:chOff x="5871600" y="29160"/>
            <a:chExt cx="855360" cy="5085720"/>
          </a:xfrm>
        </p:grpSpPr>
        <p:sp>
          <p:nvSpPr>
            <p:cNvPr id="925" name="CustomShape 60"/>
            <p:cNvSpPr/>
            <p:nvPr/>
          </p:nvSpPr>
          <p:spPr>
            <a:xfrm rot="10800000">
              <a:off x="6638760" y="48513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26" name="CustomShape 61"/>
            <p:cNvSpPr/>
            <p:nvPr/>
          </p:nvSpPr>
          <p:spPr>
            <a:xfrm rot="10800000">
              <a:off x="6638760" y="455940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27" name="CustomShape 62"/>
            <p:cNvSpPr/>
            <p:nvPr/>
          </p:nvSpPr>
          <p:spPr>
            <a:xfrm rot="10800000">
              <a:off x="6638760" y="44132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28" name="CustomShape 63"/>
            <p:cNvSpPr/>
            <p:nvPr/>
          </p:nvSpPr>
          <p:spPr>
            <a:xfrm rot="10800000">
              <a:off x="6638760" y="39747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29" name="CustomShape 64"/>
            <p:cNvSpPr/>
            <p:nvPr/>
          </p:nvSpPr>
          <p:spPr>
            <a:xfrm rot="10800000">
              <a:off x="6638760" y="35362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30" name="CustomShape 65"/>
            <p:cNvSpPr/>
            <p:nvPr/>
          </p:nvSpPr>
          <p:spPr>
            <a:xfrm rot="10800000">
              <a:off x="6638760" y="33901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31" name="CustomShape 66"/>
            <p:cNvSpPr/>
            <p:nvPr/>
          </p:nvSpPr>
          <p:spPr>
            <a:xfrm rot="10800000">
              <a:off x="6638760" y="32439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32" name="CustomShape 67"/>
            <p:cNvSpPr/>
            <p:nvPr/>
          </p:nvSpPr>
          <p:spPr>
            <a:xfrm rot="10800000">
              <a:off x="6638760" y="25135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33" name="CustomShape 68"/>
            <p:cNvSpPr/>
            <p:nvPr/>
          </p:nvSpPr>
          <p:spPr>
            <a:xfrm rot="10800000">
              <a:off x="6638760" y="222120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34" name="CustomShape 69"/>
            <p:cNvSpPr/>
            <p:nvPr/>
          </p:nvSpPr>
          <p:spPr>
            <a:xfrm rot="10800000">
              <a:off x="6638760" y="17827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35" name="CustomShape 70"/>
            <p:cNvSpPr/>
            <p:nvPr/>
          </p:nvSpPr>
          <p:spPr>
            <a:xfrm rot="10800000">
              <a:off x="6638760" y="10522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36" name="CustomShape 71"/>
            <p:cNvSpPr/>
            <p:nvPr/>
          </p:nvSpPr>
          <p:spPr>
            <a:xfrm rot="10800000">
              <a:off x="6638760" y="9061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37" name="CustomShape 72"/>
            <p:cNvSpPr/>
            <p:nvPr/>
          </p:nvSpPr>
          <p:spPr>
            <a:xfrm rot="10800000">
              <a:off x="6638760" y="4676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38" name="CustomShape 73"/>
            <p:cNvSpPr/>
            <p:nvPr/>
          </p:nvSpPr>
          <p:spPr>
            <a:xfrm rot="10800000">
              <a:off x="6529320" y="49975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39" name="CustomShape 74"/>
            <p:cNvSpPr/>
            <p:nvPr/>
          </p:nvSpPr>
          <p:spPr>
            <a:xfrm rot="10800000">
              <a:off x="6529320" y="47055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40" name="CustomShape 75"/>
            <p:cNvSpPr/>
            <p:nvPr/>
          </p:nvSpPr>
          <p:spPr>
            <a:xfrm rot="10800000">
              <a:off x="6529320" y="455940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41" name="CustomShape 76"/>
            <p:cNvSpPr/>
            <p:nvPr/>
          </p:nvSpPr>
          <p:spPr>
            <a:xfrm rot="10800000">
              <a:off x="6529320" y="44132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42" name="CustomShape 77"/>
            <p:cNvSpPr/>
            <p:nvPr/>
          </p:nvSpPr>
          <p:spPr>
            <a:xfrm rot="10800000">
              <a:off x="6529320" y="42670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43" name="CustomShape 78"/>
            <p:cNvSpPr/>
            <p:nvPr/>
          </p:nvSpPr>
          <p:spPr>
            <a:xfrm rot="10800000">
              <a:off x="6529320" y="41209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44" name="CustomShape 79"/>
            <p:cNvSpPr/>
            <p:nvPr/>
          </p:nvSpPr>
          <p:spPr>
            <a:xfrm rot="10800000">
              <a:off x="6529320" y="39747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45" name="CustomShape 80"/>
            <p:cNvSpPr/>
            <p:nvPr/>
          </p:nvSpPr>
          <p:spPr>
            <a:xfrm rot="10800000">
              <a:off x="6529320" y="382860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46" name="CustomShape 81"/>
            <p:cNvSpPr/>
            <p:nvPr/>
          </p:nvSpPr>
          <p:spPr>
            <a:xfrm rot="10800000">
              <a:off x="6529320" y="36824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47" name="CustomShape 82"/>
            <p:cNvSpPr/>
            <p:nvPr/>
          </p:nvSpPr>
          <p:spPr>
            <a:xfrm rot="10800000">
              <a:off x="6529320" y="35362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48" name="CustomShape 83"/>
            <p:cNvSpPr/>
            <p:nvPr/>
          </p:nvSpPr>
          <p:spPr>
            <a:xfrm rot="10800000">
              <a:off x="6529320" y="33901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49" name="CustomShape 84"/>
            <p:cNvSpPr/>
            <p:nvPr/>
          </p:nvSpPr>
          <p:spPr>
            <a:xfrm rot="10800000">
              <a:off x="6529320" y="32439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50" name="CustomShape 85"/>
            <p:cNvSpPr/>
            <p:nvPr/>
          </p:nvSpPr>
          <p:spPr>
            <a:xfrm rot="10800000">
              <a:off x="6529320" y="309780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51" name="CustomShape 86"/>
            <p:cNvSpPr/>
            <p:nvPr/>
          </p:nvSpPr>
          <p:spPr>
            <a:xfrm rot="10800000">
              <a:off x="6529320" y="28058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52" name="CustomShape 87"/>
            <p:cNvSpPr/>
            <p:nvPr/>
          </p:nvSpPr>
          <p:spPr>
            <a:xfrm rot="10800000">
              <a:off x="6529320" y="26596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53" name="CustomShape 88"/>
            <p:cNvSpPr/>
            <p:nvPr/>
          </p:nvSpPr>
          <p:spPr>
            <a:xfrm rot="10800000">
              <a:off x="6529320" y="23673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54" name="CustomShape 89"/>
            <p:cNvSpPr/>
            <p:nvPr/>
          </p:nvSpPr>
          <p:spPr>
            <a:xfrm rot="10800000">
              <a:off x="6529320" y="222120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55" name="CustomShape 90"/>
            <p:cNvSpPr/>
            <p:nvPr/>
          </p:nvSpPr>
          <p:spPr>
            <a:xfrm rot="10800000">
              <a:off x="6529320" y="20750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56" name="CustomShape 91"/>
            <p:cNvSpPr/>
            <p:nvPr/>
          </p:nvSpPr>
          <p:spPr>
            <a:xfrm rot="10800000">
              <a:off x="6529320" y="19288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57" name="CustomShape 92"/>
            <p:cNvSpPr/>
            <p:nvPr/>
          </p:nvSpPr>
          <p:spPr>
            <a:xfrm rot="10800000">
              <a:off x="6529320" y="17827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58" name="CustomShape 93"/>
            <p:cNvSpPr/>
            <p:nvPr/>
          </p:nvSpPr>
          <p:spPr>
            <a:xfrm rot="10800000">
              <a:off x="6529320" y="16365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59" name="CustomShape 94"/>
            <p:cNvSpPr/>
            <p:nvPr/>
          </p:nvSpPr>
          <p:spPr>
            <a:xfrm rot="10800000">
              <a:off x="6529320" y="149040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60" name="CustomShape 95"/>
            <p:cNvSpPr/>
            <p:nvPr/>
          </p:nvSpPr>
          <p:spPr>
            <a:xfrm rot="10800000">
              <a:off x="6529320" y="13442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61" name="CustomShape 96"/>
            <p:cNvSpPr/>
            <p:nvPr/>
          </p:nvSpPr>
          <p:spPr>
            <a:xfrm rot="10800000">
              <a:off x="6529320" y="10522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62" name="CustomShape 97"/>
            <p:cNvSpPr/>
            <p:nvPr/>
          </p:nvSpPr>
          <p:spPr>
            <a:xfrm rot="10800000">
              <a:off x="6529320" y="9061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63" name="CustomShape 98"/>
            <p:cNvSpPr/>
            <p:nvPr/>
          </p:nvSpPr>
          <p:spPr>
            <a:xfrm rot="10800000">
              <a:off x="6529320" y="7599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64" name="CustomShape 99"/>
            <p:cNvSpPr/>
            <p:nvPr/>
          </p:nvSpPr>
          <p:spPr>
            <a:xfrm rot="10800000">
              <a:off x="6529320" y="61380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65" name="CustomShape 100"/>
            <p:cNvSpPr/>
            <p:nvPr/>
          </p:nvSpPr>
          <p:spPr>
            <a:xfrm rot="10800000">
              <a:off x="6529320" y="4676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66" name="CustomShape 101"/>
            <p:cNvSpPr/>
            <p:nvPr/>
          </p:nvSpPr>
          <p:spPr>
            <a:xfrm rot="10800000">
              <a:off x="6529320" y="3214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67" name="CustomShape 102"/>
            <p:cNvSpPr/>
            <p:nvPr/>
          </p:nvSpPr>
          <p:spPr>
            <a:xfrm rot="10800000">
              <a:off x="6529320" y="1753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68" name="CustomShape 103"/>
            <p:cNvSpPr/>
            <p:nvPr/>
          </p:nvSpPr>
          <p:spPr>
            <a:xfrm rot="10800000">
              <a:off x="6529320" y="291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69" name="CustomShape 104"/>
            <p:cNvSpPr/>
            <p:nvPr/>
          </p:nvSpPr>
          <p:spPr>
            <a:xfrm rot="10800000">
              <a:off x="6419520" y="49975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70" name="CustomShape 105"/>
            <p:cNvSpPr/>
            <p:nvPr/>
          </p:nvSpPr>
          <p:spPr>
            <a:xfrm rot="10800000">
              <a:off x="6419520" y="44132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71" name="CustomShape 106"/>
            <p:cNvSpPr/>
            <p:nvPr/>
          </p:nvSpPr>
          <p:spPr>
            <a:xfrm rot="10800000">
              <a:off x="6419520" y="41209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72" name="CustomShape 107"/>
            <p:cNvSpPr/>
            <p:nvPr/>
          </p:nvSpPr>
          <p:spPr>
            <a:xfrm rot="10800000">
              <a:off x="6419520" y="382860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73" name="CustomShape 108"/>
            <p:cNvSpPr/>
            <p:nvPr/>
          </p:nvSpPr>
          <p:spPr>
            <a:xfrm rot="10800000">
              <a:off x="6419520" y="33901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74" name="CustomShape 109"/>
            <p:cNvSpPr/>
            <p:nvPr/>
          </p:nvSpPr>
          <p:spPr>
            <a:xfrm rot="10800000">
              <a:off x="6419520" y="28058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75" name="CustomShape 110"/>
            <p:cNvSpPr/>
            <p:nvPr/>
          </p:nvSpPr>
          <p:spPr>
            <a:xfrm rot="10800000">
              <a:off x="6419520" y="26596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7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76" name="CustomShape 111"/>
            <p:cNvSpPr/>
            <p:nvPr/>
          </p:nvSpPr>
          <p:spPr>
            <a:xfrm rot="10800000">
              <a:off x="6419520" y="16365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77" name="CustomShape 112"/>
            <p:cNvSpPr/>
            <p:nvPr/>
          </p:nvSpPr>
          <p:spPr>
            <a:xfrm rot="10800000">
              <a:off x="6419520" y="11980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78" name="CustomShape 113"/>
            <p:cNvSpPr/>
            <p:nvPr/>
          </p:nvSpPr>
          <p:spPr>
            <a:xfrm rot="10800000">
              <a:off x="6419520" y="4676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79" name="CustomShape 114"/>
            <p:cNvSpPr/>
            <p:nvPr/>
          </p:nvSpPr>
          <p:spPr>
            <a:xfrm rot="10800000">
              <a:off x="6419520" y="291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80" name="CustomShape 115"/>
            <p:cNvSpPr/>
            <p:nvPr/>
          </p:nvSpPr>
          <p:spPr>
            <a:xfrm rot="10800000">
              <a:off x="6310080" y="455940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81" name="CustomShape 116"/>
            <p:cNvSpPr/>
            <p:nvPr/>
          </p:nvSpPr>
          <p:spPr>
            <a:xfrm rot="10800000">
              <a:off x="6310080" y="33901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82" name="CustomShape 117"/>
            <p:cNvSpPr/>
            <p:nvPr/>
          </p:nvSpPr>
          <p:spPr>
            <a:xfrm rot="10800000">
              <a:off x="6310080" y="25135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83" name="CustomShape 118"/>
            <p:cNvSpPr/>
            <p:nvPr/>
          </p:nvSpPr>
          <p:spPr>
            <a:xfrm rot="10800000">
              <a:off x="6200280" y="61380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84" name="CustomShape 119"/>
            <p:cNvSpPr/>
            <p:nvPr/>
          </p:nvSpPr>
          <p:spPr>
            <a:xfrm rot="10800000">
              <a:off x="6090840" y="26596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85" name="CustomShape 120"/>
            <p:cNvSpPr/>
            <p:nvPr/>
          </p:nvSpPr>
          <p:spPr>
            <a:xfrm rot="10800000">
              <a:off x="6090840" y="1753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86" name="CustomShape 121"/>
            <p:cNvSpPr/>
            <p:nvPr/>
          </p:nvSpPr>
          <p:spPr>
            <a:xfrm rot="10800000">
              <a:off x="5871600" y="42670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987" name="Group 122"/>
          <p:cNvGrpSpPr/>
          <p:nvPr/>
        </p:nvGrpSpPr>
        <p:grpSpPr>
          <a:xfrm>
            <a:off x="5762160" y="29160"/>
            <a:ext cx="745560" cy="4939560"/>
            <a:chOff x="5762160" y="29160"/>
            <a:chExt cx="745560" cy="4939560"/>
          </a:xfrm>
        </p:grpSpPr>
        <p:sp>
          <p:nvSpPr>
            <p:cNvPr id="988" name="CustomShape 123"/>
            <p:cNvSpPr/>
            <p:nvPr/>
          </p:nvSpPr>
          <p:spPr>
            <a:xfrm rot="10800000">
              <a:off x="6419520" y="47055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7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89" name="CustomShape 124"/>
            <p:cNvSpPr/>
            <p:nvPr/>
          </p:nvSpPr>
          <p:spPr>
            <a:xfrm rot="10800000">
              <a:off x="6419520" y="39747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90" name="CustomShape 125"/>
            <p:cNvSpPr/>
            <p:nvPr/>
          </p:nvSpPr>
          <p:spPr>
            <a:xfrm rot="10800000">
              <a:off x="6419520" y="25135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91" name="CustomShape 126"/>
            <p:cNvSpPr/>
            <p:nvPr/>
          </p:nvSpPr>
          <p:spPr>
            <a:xfrm rot="10800000">
              <a:off x="6419520" y="19288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92" name="CustomShape 127"/>
            <p:cNvSpPr/>
            <p:nvPr/>
          </p:nvSpPr>
          <p:spPr>
            <a:xfrm rot="10800000">
              <a:off x="6419520" y="17827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93" name="CustomShape 128"/>
            <p:cNvSpPr/>
            <p:nvPr/>
          </p:nvSpPr>
          <p:spPr>
            <a:xfrm rot="10800000">
              <a:off x="6419520" y="10522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94" name="CustomShape 129"/>
            <p:cNvSpPr/>
            <p:nvPr/>
          </p:nvSpPr>
          <p:spPr>
            <a:xfrm rot="10800000">
              <a:off x="6419520" y="1753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95" name="CustomShape 130"/>
            <p:cNvSpPr/>
            <p:nvPr/>
          </p:nvSpPr>
          <p:spPr>
            <a:xfrm rot="10800000">
              <a:off x="6310080" y="48513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96" name="CustomShape 131"/>
            <p:cNvSpPr/>
            <p:nvPr/>
          </p:nvSpPr>
          <p:spPr>
            <a:xfrm rot="10800000">
              <a:off x="6310080" y="41209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97" name="CustomShape 132"/>
            <p:cNvSpPr/>
            <p:nvPr/>
          </p:nvSpPr>
          <p:spPr>
            <a:xfrm rot="10800000">
              <a:off x="6310080" y="39747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98" name="CustomShape 133"/>
            <p:cNvSpPr/>
            <p:nvPr/>
          </p:nvSpPr>
          <p:spPr>
            <a:xfrm rot="10800000">
              <a:off x="6310080" y="382860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99" name="CustomShape 134"/>
            <p:cNvSpPr/>
            <p:nvPr/>
          </p:nvSpPr>
          <p:spPr>
            <a:xfrm rot="10800000">
              <a:off x="6310080" y="35362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00" name="CustomShape 135"/>
            <p:cNvSpPr/>
            <p:nvPr/>
          </p:nvSpPr>
          <p:spPr>
            <a:xfrm rot="10800000">
              <a:off x="6310080" y="32439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01" name="CustomShape 136"/>
            <p:cNvSpPr/>
            <p:nvPr/>
          </p:nvSpPr>
          <p:spPr>
            <a:xfrm rot="10800000">
              <a:off x="6310080" y="26596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02" name="CustomShape 137"/>
            <p:cNvSpPr/>
            <p:nvPr/>
          </p:nvSpPr>
          <p:spPr>
            <a:xfrm rot="10800000">
              <a:off x="6310080" y="23673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03" name="CustomShape 138"/>
            <p:cNvSpPr/>
            <p:nvPr/>
          </p:nvSpPr>
          <p:spPr>
            <a:xfrm rot="10800000">
              <a:off x="6310080" y="222120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04" name="CustomShape 139"/>
            <p:cNvSpPr/>
            <p:nvPr/>
          </p:nvSpPr>
          <p:spPr>
            <a:xfrm rot="10800000">
              <a:off x="6310080" y="20750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05" name="CustomShape 140"/>
            <p:cNvSpPr/>
            <p:nvPr/>
          </p:nvSpPr>
          <p:spPr>
            <a:xfrm rot="10800000">
              <a:off x="6310080" y="17827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06" name="CustomShape 141"/>
            <p:cNvSpPr/>
            <p:nvPr/>
          </p:nvSpPr>
          <p:spPr>
            <a:xfrm rot="10800000">
              <a:off x="6310080" y="16365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07" name="CustomShape 142"/>
            <p:cNvSpPr/>
            <p:nvPr/>
          </p:nvSpPr>
          <p:spPr>
            <a:xfrm rot="10800000">
              <a:off x="6310080" y="149040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08" name="CustomShape 143"/>
            <p:cNvSpPr/>
            <p:nvPr/>
          </p:nvSpPr>
          <p:spPr>
            <a:xfrm rot="10800000">
              <a:off x="6310080" y="13442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09" name="CustomShape 144"/>
            <p:cNvSpPr/>
            <p:nvPr/>
          </p:nvSpPr>
          <p:spPr>
            <a:xfrm rot="10800000">
              <a:off x="6310080" y="10522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10" name="CustomShape 145"/>
            <p:cNvSpPr/>
            <p:nvPr/>
          </p:nvSpPr>
          <p:spPr>
            <a:xfrm rot="10800000">
              <a:off x="6310080" y="9061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11" name="CustomShape 146"/>
            <p:cNvSpPr/>
            <p:nvPr/>
          </p:nvSpPr>
          <p:spPr>
            <a:xfrm rot="10800000">
              <a:off x="6310080" y="4676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12" name="CustomShape 147"/>
            <p:cNvSpPr/>
            <p:nvPr/>
          </p:nvSpPr>
          <p:spPr>
            <a:xfrm rot="10800000">
              <a:off x="6310080" y="3214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13" name="CustomShape 148"/>
            <p:cNvSpPr/>
            <p:nvPr/>
          </p:nvSpPr>
          <p:spPr>
            <a:xfrm rot="10800000">
              <a:off x="6310080" y="1753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14" name="CustomShape 149"/>
            <p:cNvSpPr/>
            <p:nvPr/>
          </p:nvSpPr>
          <p:spPr>
            <a:xfrm rot="10800000">
              <a:off x="6200280" y="47055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7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15" name="CustomShape 150"/>
            <p:cNvSpPr/>
            <p:nvPr/>
          </p:nvSpPr>
          <p:spPr>
            <a:xfrm rot="10800000">
              <a:off x="6200280" y="455940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16" name="CustomShape 151"/>
            <p:cNvSpPr/>
            <p:nvPr/>
          </p:nvSpPr>
          <p:spPr>
            <a:xfrm rot="10800000">
              <a:off x="6200280" y="42670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17" name="CustomShape 152"/>
            <p:cNvSpPr/>
            <p:nvPr/>
          </p:nvSpPr>
          <p:spPr>
            <a:xfrm rot="10800000">
              <a:off x="6200280" y="39747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18" name="CustomShape 153"/>
            <p:cNvSpPr/>
            <p:nvPr/>
          </p:nvSpPr>
          <p:spPr>
            <a:xfrm rot="10800000">
              <a:off x="6200280" y="382860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19" name="CustomShape 154"/>
            <p:cNvSpPr/>
            <p:nvPr/>
          </p:nvSpPr>
          <p:spPr>
            <a:xfrm rot="10800000">
              <a:off x="6200280" y="36824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7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20" name="CustomShape 155"/>
            <p:cNvSpPr/>
            <p:nvPr/>
          </p:nvSpPr>
          <p:spPr>
            <a:xfrm rot="10800000">
              <a:off x="6200280" y="35362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21" name="CustomShape 156"/>
            <p:cNvSpPr/>
            <p:nvPr/>
          </p:nvSpPr>
          <p:spPr>
            <a:xfrm rot="10800000">
              <a:off x="6200280" y="309780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22" name="CustomShape 157"/>
            <p:cNvSpPr/>
            <p:nvPr/>
          </p:nvSpPr>
          <p:spPr>
            <a:xfrm rot="10800000">
              <a:off x="6200280" y="29516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23" name="CustomShape 158"/>
            <p:cNvSpPr/>
            <p:nvPr/>
          </p:nvSpPr>
          <p:spPr>
            <a:xfrm rot="10800000">
              <a:off x="6200280" y="28058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24" name="CustomShape 159"/>
            <p:cNvSpPr/>
            <p:nvPr/>
          </p:nvSpPr>
          <p:spPr>
            <a:xfrm rot="10800000">
              <a:off x="6200280" y="26596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7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25" name="CustomShape 160"/>
            <p:cNvSpPr/>
            <p:nvPr/>
          </p:nvSpPr>
          <p:spPr>
            <a:xfrm rot="10800000">
              <a:off x="6200280" y="25135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26" name="CustomShape 161"/>
            <p:cNvSpPr/>
            <p:nvPr/>
          </p:nvSpPr>
          <p:spPr>
            <a:xfrm rot="10800000">
              <a:off x="6200280" y="23673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7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27" name="CustomShape 162"/>
            <p:cNvSpPr/>
            <p:nvPr/>
          </p:nvSpPr>
          <p:spPr>
            <a:xfrm rot="10800000">
              <a:off x="6200280" y="222120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28" name="CustomShape 163"/>
            <p:cNvSpPr/>
            <p:nvPr/>
          </p:nvSpPr>
          <p:spPr>
            <a:xfrm rot="10800000">
              <a:off x="6200280" y="20750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29" name="CustomShape 164"/>
            <p:cNvSpPr/>
            <p:nvPr/>
          </p:nvSpPr>
          <p:spPr>
            <a:xfrm rot="10800000">
              <a:off x="6200280" y="19288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30" name="CustomShape 165"/>
            <p:cNvSpPr/>
            <p:nvPr/>
          </p:nvSpPr>
          <p:spPr>
            <a:xfrm rot="10800000">
              <a:off x="6200280" y="17827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31" name="CustomShape 166"/>
            <p:cNvSpPr/>
            <p:nvPr/>
          </p:nvSpPr>
          <p:spPr>
            <a:xfrm rot="10800000">
              <a:off x="6200280" y="149040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32" name="CustomShape 167"/>
            <p:cNvSpPr/>
            <p:nvPr/>
          </p:nvSpPr>
          <p:spPr>
            <a:xfrm rot="10800000">
              <a:off x="6200280" y="11980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33" name="CustomShape 168"/>
            <p:cNvSpPr/>
            <p:nvPr/>
          </p:nvSpPr>
          <p:spPr>
            <a:xfrm rot="10800000">
              <a:off x="6200280" y="10522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34" name="CustomShape 169"/>
            <p:cNvSpPr/>
            <p:nvPr/>
          </p:nvSpPr>
          <p:spPr>
            <a:xfrm rot="10800000">
              <a:off x="6200280" y="9061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35" name="CustomShape 170"/>
            <p:cNvSpPr/>
            <p:nvPr/>
          </p:nvSpPr>
          <p:spPr>
            <a:xfrm rot="10800000">
              <a:off x="6200280" y="7599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36" name="CustomShape 171"/>
            <p:cNvSpPr/>
            <p:nvPr/>
          </p:nvSpPr>
          <p:spPr>
            <a:xfrm rot="10800000">
              <a:off x="6200280" y="4676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37" name="CustomShape 172"/>
            <p:cNvSpPr/>
            <p:nvPr/>
          </p:nvSpPr>
          <p:spPr>
            <a:xfrm rot="10800000">
              <a:off x="6200280" y="3214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7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38" name="CustomShape 173"/>
            <p:cNvSpPr/>
            <p:nvPr/>
          </p:nvSpPr>
          <p:spPr>
            <a:xfrm rot="10800000">
              <a:off x="6200280" y="1753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39" name="CustomShape 174"/>
            <p:cNvSpPr/>
            <p:nvPr/>
          </p:nvSpPr>
          <p:spPr>
            <a:xfrm rot="10800000">
              <a:off x="6200280" y="291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40" name="CustomShape 175"/>
            <p:cNvSpPr/>
            <p:nvPr/>
          </p:nvSpPr>
          <p:spPr>
            <a:xfrm rot="10800000">
              <a:off x="6090840" y="47055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41" name="CustomShape 176"/>
            <p:cNvSpPr/>
            <p:nvPr/>
          </p:nvSpPr>
          <p:spPr>
            <a:xfrm rot="10800000">
              <a:off x="6090840" y="42670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42" name="CustomShape 177"/>
            <p:cNvSpPr/>
            <p:nvPr/>
          </p:nvSpPr>
          <p:spPr>
            <a:xfrm rot="10800000">
              <a:off x="6090840" y="41209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43" name="CustomShape 178"/>
            <p:cNvSpPr/>
            <p:nvPr/>
          </p:nvSpPr>
          <p:spPr>
            <a:xfrm rot="10800000">
              <a:off x="6090840" y="39747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44" name="CustomShape 179"/>
            <p:cNvSpPr/>
            <p:nvPr/>
          </p:nvSpPr>
          <p:spPr>
            <a:xfrm rot="10800000">
              <a:off x="6090840" y="36824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45" name="CustomShape 180"/>
            <p:cNvSpPr/>
            <p:nvPr/>
          </p:nvSpPr>
          <p:spPr>
            <a:xfrm rot="10800000">
              <a:off x="6090840" y="33901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46" name="CustomShape 181"/>
            <p:cNvSpPr/>
            <p:nvPr/>
          </p:nvSpPr>
          <p:spPr>
            <a:xfrm rot="10800000">
              <a:off x="6090840" y="32439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47" name="CustomShape 182"/>
            <p:cNvSpPr/>
            <p:nvPr/>
          </p:nvSpPr>
          <p:spPr>
            <a:xfrm rot="10800000">
              <a:off x="6090840" y="309780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48" name="CustomShape 183"/>
            <p:cNvSpPr/>
            <p:nvPr/>
          </p:nvSpPr>
          <p:spPr>
            <a:xfrm rot="10800000">
              <a:off x="6090840" y="28058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49" name="CustomShape 184"/>
            <p:cNvSpPr/>
            <p:nvPr/>
          </p:nvSpPr>
          <p:spPr>
            <a:xfrm rot="10800000">
              <a:off x="6090840" y="25135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50" name="CustomShape 185"/>
            <p:cNvSpPr/>
            <p:nvPr/>
          </p:nvSpPr>
          <p:spPr>
            <a:xfrm rot="10800000">
              <a:off x="6090840" y="222120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51" name="CustomShape 186"/>
            <p:cNvSpPr/>
            <p:nvPr/>
          </p:nvSpPr>
          <p:spPr>
            <a:xfrm rot="10800000">
              <a:off x="6090840" y="19288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52" name="CustomShape 187"/>
            <p:cNvSpPr/>
            <p:nvPr/>
          </p:nvSpPr>
          <p:spPr>
            <a:xfrm rot="10800000">
              <a:off x="6090840" y="17827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53" name="CustomShape 188"/>
            <p:cNvSpPr/>
            <p:nvPr/>
          </p:nvSpPr>
          <p:spPr>
            <a:xfrm rot="10800000">
              <a:off x="6090840" y="13442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54" name="CustomShape 189"/>
            <p:cNvSpPr/>
            <p:nvPr/>
          </p:nvSpPr>
          <p:spPr>
            <a:xfrm rot="10800000">
              <a:off x="6090840" y="11980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55" name="CustomShape 190"/>
            <p:cNvSpPr/>
            <p:nvPr/>
          </p:nvSpPr>
          <p:spPr>
            <a:xfrm rot="10800000">
              <a:off x="6090840" y="10522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56" name="CustomShape 191"/>
            <p:cNvSpPr/>
            <p:nvPr/>
          </p:nvSpPr>
          <p:spPr>
            <a:xfrm rot="10800000">
              <a:off x="6090840" y="9061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57" name="CustomShape 192"/>
            <p:cNvSpPr/>
            <p:nvPr/>
          </p:nvSpPr>
          <p:spPr>
            <a:xfrm rot="10800000">
              <a:off x="6090840" y="7599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58" name="CustomShape 193"/>
            <p:cNvSpPr/>
            <p:nvPr/>
          </p:nvSpPr>
          <p:spPr>
            <a:xfrm rot="10800000">
              <a:off x="6090840" y="4676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59" name="CustomShape 194"/>
            <p:cNvSpPr/>
            <p:nvPr/>
          </p:nvSpPr>
          <p:spPr>
            <a:xfrm rot="10800000">
              <a:off x="6090840" y="3214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60" name="CustomShape 195"/>
            <p:cNvSpPr/>
            <p:nvPr/>
          </p:nvSpPr>
          <p:spPr>
            <a:xfrm rot="10800000">
              <a:off x="5981400" y="485136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61" name="CustomShape 196"/>
            <p:cNvSpPr/>
            <p:nvPr/>
          </p:nvSpPr>
          <p:spPr>
            <a:xfrm rot="10800000">
              <a:off x="5981400" y="470556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62" name="CustomShape 197"/>
            <p:cNvSpPr/>
            <p:nvPr/>
          </p:nvSpPr>
          <p:spPr>
            <a:xfrm rot="10800000">
              <a:off x="5981400" y="426708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63" name="CustomShape 198"/>
            <p:cNvSpPr/>
            <p:nvPr/>
          </p:nvSpPr>
          <p:spPr>
            <a:xfrm rot="10800000">
              <a:off x="5981400" y="397476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64" name="CustomShape 199"/>
            <p:cNvSpPr/>
            <p:nvPr/>
          </p:nvSpPr>
          <p:spPr>
            <a:xfrm rot="10800000">
              <a:off x="5981400" y="368244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65" name="CustomShape 200"/>
            <p:cNvSpPr/>
            <p:nvPr/>
          </p:nvSpPr>
          <p:spPr>
            <a:xfrm rot="10800000">
              <a:off x="5981400" y="324396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66" name="CustomShape 201"/>
            <p:cNvSpPr/>
            <p:nvPr/>
          </p:nvSpPr>
          <p:spPr>
            <a:xfrm rot="10800000">
              <a:off x="5981400" y="295164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67" name="CustomShape 202"/>
            <p:cNvSpPr/>
            <p:nvPr/>
          </p:nvSpPr>
          <p:spPr>
            <a:xfrm rot="10800000">
              <a:off x="5981400" y="251352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68" name="CustomShape 203"/>
            <p:cNvSpPr/>
            <p:nvPr/>
          </p:nvSpPr>
          <p:spPr>
            <a:xfrm rot="10800000">
              <a:off x="5981400" y="222120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69" name="CustomShape 204"/>
            <p:cNvSpPr/>
            <p:nvPr/>
          </p:nvSpPr>
          <p:spPr>
            <a:xfrm rot="10800000">
              <a:off x="5981400" y="207504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70" name="CustomShape 205"/>
            <p:cNvSpPr/>
            <p:nvPr/>
          </p:nvSpPr>
          <p:spPr>
            <a:xfrm rot="10800000">
              <a:off x="5981400" y="178272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71" name="CustomShape 206"/>
            <p:cNvSpPr/>
            <p:nvPr/>
          </p:nvSpPr>
          <p:spPr>
            <a:xfrm rot="10800000">
              <a:off x="5981400" y="163656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72" name="CustomShape 207"/>
            <p:cNvSpPr/>
            <p:nvPr/>
          </p:nvSpPr>
          <p:spPr>
            <a:xfrm rot="10800000">
              <a:off x="5981400" y="149040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73" name="CustomShape 208"/>
            <p:cNvSpPr/>
            <p:nvPr/>
          </p:nvSpPr>
          <p:spPr>
            <a:xfrm rot="10800000">
              <a:off x="5981400" y="119808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74" name="CustomShape 209"/>
            <p:cNvSpPr/>
            <p:nvPr/>
          </p:nvSpPr>
          <p:spPr>
            <a:xfrm rot="10800000">
              <a:off x="5981400" y="105228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75" name="CustomShape 210"/>
            <p:cNvSpPr/>
            <p:nvPr/>
          </p:nvSpPr>
          <p:spPr>
            <a:xfrm rot="10800000">
              <a:off x="5981400" y="61380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76" name="CustomShape 211"/>
            <p:cNvSpPr/>
            <p:nvPr/>
          </p:nvSpPr>
          <p:spPr>
            <a:xfrm rot="10800000">
              <a:off x="5981400" y="32148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77" name="CustomShape 212"/>
            <p:cNvSpPr/>
            <p:nvPr/>
          </p:nvSpPr>
          <p:spPr>
            <a:xfrm rot="10800000">
              <a:off x="5981400" y="17532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78" name="CustomShape 213"/>
            <p:cNvSpPr/>
            <p:nvPr/>
          </p:nvSpPr>
          <p:spPr>
            <a:xfrm rot="10800000">
              <a:off x="5871600" y="48513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79" name="CustomShape 214"/>
            <p:cNvSpPr/>
            <p:nvPr/>
          </p:nvSpPr>
          <p:spPr>
            <a:xfrm rot="10800000">
              <a:off x="5871600" y="39747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80" name="CustomShape 215"/>
            <p:cNvSpPr/>
            <p:nvPr/>
          </p:nvSpPr>
          <p:spPr>
            <a:xfrm rot="10800000">
              <a:off x="5871600" y="32439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81" name="CustomShape 216"/>
            <p:cNvSpPr/>
            <p:nvPr/>
          </p:nvSpPr>
          <p:spPr>
            <a:xfrm rot="10800000">
              <a:off x="5871600" y="25135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82" name="CustomShape 217"/>
            <p:cNvSpPr/>
            <p:nvPr/>
          </p:nvSpPr>
          <p:spPr>
            <a:xfrm rot="10800000">
              <a:off x="5871600" y="16365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83" name="CustomShape 218"/>
            <p:cNvSpPr/>
            <p:nvPr/>
          </p:nvSpPr>
          <p:spPr>
            <a:xfrm rot="10800000">
              <a:off x="5871600" y="9061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84" name="CustomShape 219"/>
            <p:cNvSpPr/>
            <p:nvPr/>
          </p:nvSpPr>
          <p:spPr>
            <a:xfrm rot="10800000">
              <a:off x="5871600" y="7599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85" name="CustomShape 220"/>
            <p:cNvSpPr/>
            <p:nvPr/>
          </p:nvSpPr>
          <p:spPr>
            <a:xfrm rot="10800000">
              <a:off x="5871600" y="1753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86" name="CustomShape 221"/>
            <p:cNvSpPr/>
            <p:nvPr/>
          </p:nvSpPr>
          <p:spPr>
            <a:xfrm rot="10800000">
              <a:off x="5762160" y="455940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87" name="CustomShape 222"/>
            <p:cNvSpPr/>
            <p:nvPr/>
          </p:nvSpPr>
          <p:spPr>
            <a:xfrm rot="10800000">
              <a:off x="5762160" y="36824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88" name="CustomShape 223"/>
            <p:cNvSpPr/>
            <p:nvPr/>
          </p:nvSpPr>
          <p:spPr>
            <a:xfrm rot="10800000">
              <a:off x="5762160" y="26596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089" name="Group 224"/>
          <p:cNvGrpSpPr/>
          <p:nvPr/>
        </p:nvGrpSpPr>
        <p:grpSpPr>
          <a:xfrm>
            <a:off x="5762160" y="29160"/>
            <a:ext cx="855360" cy="5085720"/>
            <a:chOff x="5762160" y="29160"/>
            <a:chExt cx="855360" cy="5085720"/>
          </a:xfrm>
        </p:grpSpPr>
        <p:sp>
          <p:nvSpPr>
            <p:cNvPr id="1090" name="CustomShape 225"/>
            <p:cNvSpPr/>
            <p:nvPr/>
          </p:nvSpPr>
          <p:spPr>
            <a:xfrm rot="10800000">
              <a:off x="6529320" y="48513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91" name="CustomShape 226"/>
            <p:cNvSpPr/>
            <p:nvPr/>
          </p:nvSpPr>
          <p:spPr>
            <a:xfrm rot="10800000">
              <a:off x="6529320" y="29516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92" name="CustomShape 227"/>
            <p:cNvSpPr/>
            <p:nvPr/>
          </p:nvSpPr>
          <p:spPr>
            <a:xfrm rot="10800000">
              <a:off x="6529320" y="25135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93" name="CustomShape 228"/>
            <p:cNvSpPr/>
            <p:nvPr/>
          </p:nvSpPr>
          <p:spPr>
            <a:xfrm rot="10800000">
              <a:off x="6529320" y="11980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94" name="CustomShape 229"/>
            <p:cNvSpPr/>
            <p:nvPr/>
          </p:nvSpPr>
          <p:spPr>
            <a:xfrm rot="10800000">
              <a:off x="6419520" y="48513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95" name="CustomShape 230"/>
            <p:cNvSpPr/>
            <p:nvPr/>
          </p:nvSpPr>
          <p:spPr>
            <a:xfrm rot="10800000">
              <a:off x="6419520" y="455940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96" name="CustomShape 231"/>
            <p:cNvSpPr/>
            <p:nvPr/>
          </p:nvSpPr>
          <p:spPr>
            <a:xfrm rot="10800000">
              <a:off x="6419520" y="42670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97" name="CustomShape 232"/>
            <p:cNvSpPr/>
            <p:nvPr/>
          </p:nvSpPr>
          <p:spPr>
            <a:xfrm rot="10800000">
              <a:off x="6419520" y="36824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7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98" name="CustomShape 233"/>
            <p:cNvSpPr/>
            <p:nvPr/>
          </p:nvSpPr>
          <p:spPr>
            <a:xfrm rot="10800000">
              <a:off x="6419520" y="35362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99" name="CustomShape 234"/>
            <p:cNvSpPr/>
            <p:nvPr/>
          </p:nvSpPr>
          <p:spPr>
            <a:xfrm rot="10800000">
              <a:off x="6419520" y="32439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00" name="CustomShape 235"/>
            <p:cNvSpPr/>
            <p:nvPr/>
          </p:nvSpPr>
          <p:spPr>
            <a:xfrm rot="10800000">
              <a:off x="6419520" y="309780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01" name="CustomShape 236"/>
            <p:cNvSpPr/>
            <p:nvPr/>
          </p:nvSpPr>
          <p:spPr>
            <a:xfrm rot="10800000">
              <a:off x="6419520" y="29516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02" name="CustomShape 237"/>
            <p:cNvSpPr/>
            <p:nvPr/>
          </p:nvSpPr>
          <p:spPr>
            <a:xfrm rot="10800000">
              <a:off x="6419520" y="23673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7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03" name="CustomShape 238"/>
            <p:cNvSpPr/>
            <p:nvPr/>
          </p:nvSpPr>
          <p:spPr>
            <a:xfrm rot="10800000">
              <a:off x="6419520" y="222120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04" name="CustomShape 239"/>
            <p:cNvSpPr/>
            <p:nvPr/>
          </p:nvSpPr>
          <p:spPr>
            <a:xfrm rot="10800000">
              <a:off x="6419520" y="20750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05" name="CustomShape 240"/>
            <p:cNvSpPr/>
            <p:nvPr/>
          </p:nvSpPr>
          <p:spPr>
            <a:xfrm rot="10800000">
              <a:off x="6419520" y="149040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06" name="CustomShape 241"/>
            <p:cNvSpPr/>
            <p:nvPr/>
          </p:nvSpPr>
          <p:spPr>
            <a:xfrm rot="10800000">
              <a:off x="6419520" y="13442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7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07" name="CustomShape 242"/>
            <p:cNvSpPr/>
            <p:nvPr/>
          </p:nvSpPr>
          <p:spPr>
            <a:xfrm rot="10800000">
              <a:off x="6419520" y="9061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08" name="CustomShape 243"/>
            <p:cNvSpPr/>
            <p:nvPr/>
          </p:nvSpPr>
          <p:spPr>
            <a:xfrm rot="10800000">
              <a:off x="6419520" y="7599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09" name="CustomShape 244"/>
            <p:cNvSpPr/>
            <p:nvPr/>
          </p:nvSpPr>
          <p:spPr>
            <a:xfrm rot="10800000">
              <a:off x="6419520" y="61380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10" name="CustomShape 245"/>
            <p:cNvSpPr/>
            <p:nvPr/>
          </p:nvSpPr>
          <p:spPr>
            <a:xfrm rot="10800000">
              <a:off x="6419520" y="3214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7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11" name="CustomShape 246"/>
            <p:cNvSpPr/>
            <p:nvPr/>
          </p:nvSpPr>
          <p:spPr>
            <a:xfrm rot="10800000">
              <a:off x="6310080" y="49975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12" name="CustomShape 247"/>
            <p:cNvSpPr/>
            <p:nvPr/>
          </p:nvSpPr>
          <p:spPr>
            <a:xfrm rot="10800000">
              <a:off x="6310080" y="47055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13" name="CustomShape 248"/>
            <p:cNvSpPr/>
            <p:nvPr/>
          </p:nvSpPr>
          <p:spPr>
            <a:xfrm rot="10800000">
              <a:off x="6310080" y="44132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14" name="CustomShape 249"/>
            <p:cNvSpPr/>
            <p:nvPr/>
          </p:nvSpPr>
          <p:spPr>
            <a:xfrm rot="10800000">
              <a:off x="6310080" y="42670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15" name="CustomShape 250"/>
            <p:cNvSpPr/>
            <p:nvPr/>
          </p:nvSpPr>
          <p:spPr>
            <a:xfrm rot="10800000">
              <a:off x="6310080" y="36824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16" name="CustomShape 251"/>
            <p:cNvSpPr/>
            <p:nvPr/>
          </p:nvSpPr>
          <p:spPr>
            <a:xfrm rot="10800000">
              <a:off x="6310080" y="309780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17" name="CustomShape 252"/>
            <p:cNvSpPr/>
            <p:nvPr/>
          </p:nvSpPr>
          <p:spPr>
            <a:xfrm rot="10800000">
              <a:off x="6310080" y="29516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18" name="CustomShape 253"/>
            <p:cNvSpPr/>
            <p:nvPr/>
          </p:nvSpPr>
          <p:spPr>
            <a:xfrm rot="10800000">
              <a:off x="6310080" y="28058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19" name="CustomShape 254"/>
            <p:cNvSpPr/>
            <p:nvPr/>
          </p:nvSpPr>
          <p:spPr>
            <a:xfrm rot="10800000">
              <a:off x="6310080" y="19288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20" name="CustomShape 255"/>
            <p:cNvSpPr/>
            <p:nvPr/>
          </p:nvSpPr>
          <p:spPr>
            <a:xfrm rot="10800000">
              <a:off x="6310080" y="11980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21" name="CustomShape 256"/>
            <p:cNvSpPr/>
            <p:nvPr/>
          </p:nvSpPr>
          <p:spPr>
            <a:xfrm rot="10800000">
              <a:off x="6310080" y="7599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22" name="CustomShape 257"/>
            <p:cNvSpPr/>
            <p:nvPr/>
          </p:nvSpPr>
          <p:spPr>
            <a:xfrm rot="10800000">
              <a:off x="6310080" y="61380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23" name="CustomShape 258"/>
            <p:cNvSpPr/>
            <p:nvPr/>
          </p:nvSpPr>
          <p:spPr>
            <a:xfrm rot="10800000">
              <a:off x="6310080" y="291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24" name="CustomShape 259"/>
            <p:cNvSpPr/>
            <p:nvPr/>
          </p:nvSpPr>
          <p:spPr>
            <a:xfrm rot="10800000">
              <a:off x="6200280" y="49975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25" name="CustomShape 260"/>
            <p:cNvSpPr/>
            <p:nvPr/>
          </p:nvSpPr>
          <p:spPr>
            <a:xfrm rot="10800000">
              <a:off x="6200280" y="48513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26" name="CustomShape 261"/>
            <p:cNvSpPr/>
            <p:nvPr/>
          </p:nvSpPr>
          <p:spPr>
            <a:xfrm rot="10800000">
              <a:off x="6200280" y="44132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27" name="CustomShape 262"/>
            <p:cNvSpPr/>
            <p:nvPr/>
          </p:nvSpPr>
          <p:spPr>
            <a:xfrm rot="10800000">
              <a:off x="6200280" y="41209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28" name="CustomShape 263"/>
            <p:cNvSpPr/>
            <p:nvPr/>
          </p:nvSpPr>
          <p:spPr>
            <a:xfrm rot="10800000">
              <a:off x="6200280" y="33901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29" name="CustomShape 264"/>
            <p:cNvSpPr/>
            <p:nvPr/>
          </p:nvSpPr>
          <p:spPr>
            <a:xfrm rot="10800000">
              <a:off x="6200280" y="32439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30" name="CustomShape 265"/>
            <p:cNvSpPr/>
            <p:nvPr/>
          </p:nvSpPr>
          <p:spPr>
            <a:xfrm rot="10800000">
              <a:off x="6200280" y="16365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31" name="CustomShape 266"/>
            <p:cNvSpPr/>
            <p:nvPr/>
          </p:nvSpPr>
          <p:spPr>
            <a:xfrm rot="10800000">
              <a:off x="6200280" y="13442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7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32" name="CustomShape 267"/>
            <p:cNvSpPr/>
            <p:nvPr/>
          </p:nvSpPr>
          <p:spPr>
            <a:xfrm rot="10800000">
              <a:off x="6090840" y="49975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33" name="CustomShape 268"/>
            <p:cNvSpPr/>
            <p:nvPr/>
          </p:nvSpPr>
          <p:spPr>
            <a:xfrm rot="10800000">
              <a:off x="6090840" y="455940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34" name="CustomShape 269"/>
            <p:cNvSpPr/>
            <p:nvPr/>
          </p:nvSpPr>
          <p:spPr>
            <a:xfrm rot="10800000">
              <a:off x="6090840" y="29516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35" name="CustomShape 270"/>
            <p:cNvSpPr/>
            <p:nvPr/>
          </p:nvSpPr>
          <p:spPr>
            <a:xfrm rot="10800000">
              <a:off x="6090840" y="20750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36" name="CustomShape 271"/>
            <p:cNvSpPr/>
            <p:nvPr/>
          </p:nvSpPr>
          <p:spPr>
            <a:xfrm rot="10800000">
              <a:off x="6090840" y="16365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37" name="CustomShape 272"/>
            <p:cNvSpPr/>
            <p:nvPr/>
          </p:nvSpPr>
          <p:spPr>
            <a:xfrm rot="10800000">
              <a:off x="5981400" y="382860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38" name="CustomShape 273"/>
            <p:cNvSpPr/>
            <p:nvPr/>
          </p:nvSpPr>
          <p:spPr>
            <a:xfrm rot="10800000">
              <a:off x="5981400" y="265968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39" name="CustomShape 274"/>
            <p:cNvSpPr/>
            <p:nvPr/>
          </p:nvSpPr>
          <p:spPr>
            <a:xfrm rot="10800000">
              <a:off x="5762160" y="4676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140" name="PlaceHolder 275"/>
          <p:cNvSpPr>
            <a:spLocks noGrp="1"/>
          </p:cNvSpPr>
          <p:nvPr>
            <p:ph type="sldNum"/>
          </p:nvPr>
        </p:nvSpPr>
        <p:spPr>
          <a:xfrm>
            <a:off x="68760" y="4720320"/>
            <a:ext cx="411120" cy="393120"/>
          </a:xfrm>
          <a:prstGeom prst="rect">
            <a:avLst/>
          </a:prstGeom>
        </p:spPr>
        <p:txBody>
          <a:bodyPr tIns="91440" bIns="91440" anchor="ctr"/>
          <a:p>
            <a:pPr>
              <a:lnSpc>
                <a:spcPct val="100000"/>
              </a:lnSpc>
            </a:pPr>
            <a:fld id="{1A29C3A2-62C2-47D9-A5AF-B8DEAFE28768}" type="slidenum">
              <a:rPr b="0" lang="en-US" sz="900" spc="-1" strike="noStrike">
                <a:solidFill>
                  <a:srgbClr val="80bfb7"/>
                </a:solidFill>
                <a:latin typeface="Dosis Light"/>
                <a:ea typeface="Dosis Light"/>
              </a:rPr>
              <a:t>&lt;number&gt;</a:t>
            </a:fld>
            <a:endParaRPr b="0" lang="en-US" sz="900" spc="-1" strike="noStrike">
              <a:latin typeface="Times New Roman"/>
            </a:endParaRPr>
          </a:p>
        </p:txBody>
      </p:sp>
      <p:sp>
        <p:nvSpPr>
          <p:cNvPr id="1141" name="PlaceHolder 276"/>
          <p:cNvSpPr>
            <a:spLocks noGrp="1"/>
          </p:cNvSpPr>
          <p:nvPr>
            <p:ph type="title"/>
          </p:nvPr>
        </p:nvSpPr>
        <p:spPr>
          <a:xfrm>
            <a:off x="342720" y="205200"/>
            <a:ext cx="6171840" cy="8586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2" name="PlaceHolder 277"/>
          <p:cNvSpPr>
            <a:spLocks noGrp="1"/>
          </p:cNvSpPr>
          <p:nvPr>
            <p:ph type="body"/>
          </p:nvPr>
        </p:nvSpPr>
        <p:spPr>
          <a:xfrm>
            <a:off x="342720" y="1203480"/>
            <a:ext cx="61718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05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05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05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05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05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05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05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05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9" name="PlaceHolder 1"/>
          <p:cNvSpPr>
            <a:spLocks noGrp="1"/>
          </p:cNvSpPr>
          <p:nvPr>
            <p:ph type="title"/>
          </p:nvPr>
        </p:nvSpPr>
        <p:spPr>
          <a:xfrm>
            <a:off x="538560" y="739440"/>
            <a:ext cx="5070600" cy="85716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0" name="PlaceHolder 2"/>
          <p:cNvSpPr>
            <a:spLocks noGrp="1"/>
          </p:cNvSpPr>
          <p:nvPr>
            <p:ph type="body"/>
          </p:nvPr>
        </p:nvSpPr>
        <p:spPr>
          <a:xfrm>
            <a:off x="538560" y="1733400"/>
            <a:ext cx="5070600" cy="2980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05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05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05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05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05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05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05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05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1181" name="Group 3"/>
          <p:cNvGrpSpPr/>
          <p:nvPr/>
        </p:nvGrpSpPr>
        <p:grpSpPr>
          <a:xfrm>
            <a:off x="6638760" y="29160"/>
            <a:ext cx="198000" cy="5085720"/>
            <a:chOff x="6638760" y="29160"/>
            <a:chExt cx="198000" cy="5085720"/>
          </a:xfrm>
        </p:grpSpPr>
        <p:sp>
          <p:nvSpPr>
            <p:cNvPr id="1182" name="CustomShape 4"/>
            <p:cNvSpPr/>
            <p:nvPr/>
          </p:nvSpPr>
          <p:spPr>
            <a:xfrm rot="10800000">
              <a:off x="6748560" y="499752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83" name="CustomShape 5"/>
            <p:cNvSpPr/>
            <p:nvPr/>
          </p:nvSpPr>
          <p:spPr>
            <a:xfrm rot="10800000">
              <a:off x="6748560" y="485136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84" name="CustomShape 6"/>
            <p:cNvSpPr/>
            <p:nvPr/>
          </p:nvSpPr>
          <p:spPr>
            <a:xfrm rot="10800000">
              <a:off x="6748560" y="470556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85" name="CustomShape 7"/>
            <p:cNvSpPr/>
            <p:nvPr/>
          </p:nvSpPr>
          <p:spPr>
            <a:xfrm rot="10800000">
              <a:off x="6748560" y="455940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86" name="CustomShape 8"/>
            <p:cNvSpPr/>
            <p:nvPr/>
          </p:nvSpPr>
          <p:spPr>
            <a:xfrm rot="10800000">
              <a:off x="6748560" y="441324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87" name="CustomShape 9"/>
            <p:cNvSpPr/>
            <p:nvPr/>
          </p:nvSpPr>
          <p:spPr>
            <a:xfrm rot="10800000">
              <a:off x="6748560" y="426708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88" name="CustomShape 10"/>
            <p:cNvSpPr/>
            <p:nvPr/>
          </p:nvSpPr>
          <p:spPr>
            <a:xfrm rot="10800000">
              <a:off x="6748560" y="412092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89" name="CustomShape 11"/>
            <p:cNvSpPr/>
            <p:nvPr/>
          </p:nvSpPr>
          <p:spPr>
            <a:xfrm rot="10800000">
              <a:off x="6748560" y="397476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90" name="CustomShape 12"/>
            <p:cNvSpPr/>
            <p:nvPr/>
          </p:nvSpPr>
          <p:spPr>
            <a:xfrm rot="10800000">
              <a:off x="6748560" y="382860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91" name="CustomShape 13"/>
            <p:cNvSpPr/>
            <p:nvPr/>
          </p:nvSpPr>
          <p:spPr>
            <a:xfrm rot="10800000">
              <a:off x="6748560" y="368244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92" name="CustomShape 14"/>
            <p:cNvSpPr/>
            <p:nvPr/>
          </p:nvSpPr>
          <p:spPr>
            <a:xfrm rot="10800000">
              <a:off x="6748560" y="353628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93" name="CustomShape 15"/>
            <p:cNvSpPr/>
            <p:nvPr/>
          </p:nvSpPr>
          <p:spPr>
            <a:xfrm rot="10800000">
              <a:off x="6748560" y="339012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94" name="CustomShape 16"/>
            <p:cNvSpPr/>
            <p:nvPr/>
          </p:nvSpPr>
          <p:spPr>
            <a:xfrm rot="10800000">
              <a:off x="6748560" y="324396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95" name="CustomShape 17"/>
            <p:cNvSpPr/>
            <p:nvPr/>
          </p:nvSpPr>
          <p:spPr>
            <a:xfrm rot="10800000">
              <a:off x="6748560" y="309780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96" name="CustomShape 18"/>
            <p:cNvSpPr/>
            <p:nvPr/>
          </p:nvSpPr>
          <p:spPr>
            <a:xfrm rot="10800000">
              <a:off x="6748560" y="295164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97" name="CustomShape 19"/>
            <p:cNvSpPr/>
            <p:nvPr/>
          </p:nvSpPr>
          <p:spPr>
            <a:xfrm rot="10800000">
              <a:off x="6748560" y="280584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98" name="CustomShape 20"/>
            <p:cNvSpPr/>
            <p:nvPr/>
          </p:nvSpPr>
          <p:spPr>
            <a:xfrm rot="10800000">
              <a:off x="6748560" y="265968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99" name="CustomShape 21"/>
            <p:cNvSpPr/>
            <p:nvPr/>
          </p:nvSpPr>
          <p:spPr>
            <a:xfrm rot="10800000">
              <a:off x="6748560" y="251352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00" name="CustomShape 22"/>
            <p:cNvSpPr/>
            <p:nvPr/>
          </p:nvSpPr>
          <p:spPr>
            <a:xfrm rot="10800000">
              <a:off x="6748560" y="236736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01" name="CustomShape 23"/>
            <p:cNvSpPr/>
            <p:nvPr/>
          </p:nvSpPr>
          <p:spPr>
            <a:xfrm rot="10800000">
              <a:off x="6748560" y="222120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02" name="CustomShape 24"/>
            <p:cNvSpPr/>
            <p:nvPr/>
          </p:nvSpPr>
          <p:spPr>
            <a:xfrm rot="10800000">
              <a:off x="6748560" y="207504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03" name="CustomShape 25"/>
            <p:cNvSpPr/>
            <p:nvPr/>
          </p:nvSpPr>
          <p:spPr>
            <a:xfrm rot="10800000">
              <a:off x="6748560" y="192888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04" name="CustomShape 26"/>
            <p:cNvSpPr/>
            <p:nvPr/>
          </p:nvSpPr>
          <p:spPr>
            <a:xfrm rot="10800000">
              <a:off x="6748560" y="178272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05" name="CustomShape 27"/>
            <p:cNvSpPr/>
            <p:nvPr/>
          </p:nvSpPr>
          <p:spPr>
            <a:xfrm rot="10800000">
              <a:off x="6748560" y="163656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06" name="CustomShape 28"/>
            <p:cNvSpPr/>
            <p:nvPr/>
          </p:nvSpPr>
          <p:spPr>
            <a:xfrm rot="10800000">
              <a:off x="6748560" y="149040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07" name="CustomShape 29"/>
            <p:cNvSpPr/>
            <p:nvPr/>
          </p:nvSpPr>
          <p:spPr>
            <a:xfrm rot="10800000">
              <a:off x="6748560" y="134424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08" name="CustomShape 30"/>
            <p:cNvSpPr/>
            <p:nvPr/>
          </p:nvSpPr>
          <p:spPr>
            <a:xfrm rot="10800000">
              <a:off x="6748560" y="119808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09" name="CustomShape 31"/>
            <p:cNvSpPr/>
            <p:nvPr/>
          </p:nvSpPr>
          <p:spPr>
            <a:xfrm rot="10800000">
              <a:off x="6748560" y="105228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10" name="CustomShape 32"/>
            <p:cNvSpPr/>
            <p:nvPr/>
          </p:nvSpPr>
          <p:spPr>
            <a:xfrm rot="10800000">
              <a:off x="6748560" y="90612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11" name="CustomShape 33"/>
            <p:cNvSpPr/>
            <p:nvPr/>
          </p:nvSpPr>
          <p:spPr>
            <a:xfrm rot="10800000">
              <a:off x="6748560" y="75996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12" name="CustomShape 34"/>
            <p:cNvSpPr/>
            <p:nvPr/>
          </p:nvSpPr>
          <p:spPr>
            <a:xfrm rot="10800000">
              <a:off x="6748560" y="61380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13" name="CustomShape 35"/>
            <p:cNvSpPr/>
            <p:nvPr/>
          </p:nvSpPr>
          <p:spPr>
            <a:xfrm rot="10800000">
              <a:off x="6748560" y="46764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14" name="CustomShape 36"/>
            <p:cNvSpPr/>
            <p:nvPr/>
          </p:nvSpPr>
          <p:spPr>
            <a:xfrm rot="10800000">
              <a:off x="6748560" y="32148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15" name="CustomShape 37"/>
            <p:cNvSpPr/>
            <p:nvPr/>
          </p:nvSpPr>
          <p:spPr>
            <a:xfrm rot="10800000">
              <a:off x="6748560" y="17532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16" name="CustomShape 38"/>
            <p:cNvSpPr/>
            <p:nvPr/>
          </p:nvSpPr>
          <p:spPr>
            <a:xfrm rot="10800000">
              <a:off x="6748560" y="2916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17" name="CustomShape 39"/>
            <p:cNvSpPr/>
            <p:nvPr/>
          </p:nvSpPr>
          <p:spPr>
            <a:xfrm rot="10800000">
              <a:off x="6638760" y="49975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18" name="CustomShape 40"/>
            <p:cNvSpPr/>
            <p:nvPr/>
          </p:nvSpPr>
          <p:spPr>
            <a:xfrm rot="10800000">
              <a:off x="6638760" y="47055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7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19" name="CustomShape 41"/>
            <p:cNvSpPr/>
            <p:nvPr/>
          </p:nvSpPr>
          <p:spPr>
            <a:xfrm rot="10800000">
              <a:off x="6638760" y="42670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20" name="CustomShape 42"/>
            <p:cNvSpPr/>
            <p:nvPr/>
          </p:nvSpPr>
          <p:spPr>
            <a:xfrm rot="10800000">
              <a:off x="6638760" y="41209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21" name="CustomShape 43"/>
            <p:cNvSpPr/>
            <p:nvPr/>
          </p:nvSpPr>
          <p:spPr>
            <a:xfrm rot="10800000">
              <a:off x="6638760" y="382860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22" name="CustomShape 44"/>
            <p:cNvSpPr/>
            <p:nvPr/>
          </p:nvSpPr>
          <p:spPr>
            <a:xfrm rot="10800000">
              <a:off x="6638760" y="36824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7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23" name="CustomShape 45"/>
            <p:cNvSpPr/>
            <p:nvPr/>
          </p:nvSpPr>
          <p:spPr>
            <a:xfrm rot="10800000">
              <a:off x="6638760" y="309780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24" name="CustomShape 46"/>
            <p:cNvSpPr/>
            <p:nvPr/>
          </p:nvSpPr>
          <p:spPr>
            <a:xfrm rot="10800000">
              <a:off x="6638760" y="29516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25" name="CustomShape 47"/>
            <p:cNvSpPr/>
            <p:nvPr/>
          </p:nvSpPr>
          <p:spPr>
            <a:xfrm rot="10800000">
              <a:off x="6638760" y="28058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26" name="CustomShape 48"/>
            <p:cNvSpPr/>
            <p:nvPr/>
          </p:nvSpPr>
          <p:spPr>
            <a:xfrm rot="10800000">
              <a:off x="6638760" y="26596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7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27" name="CustomShape 49"/>
            <p:cNvSpPr/>
            <p:nvPr/>
          </p:nvSpPr>
          <p:spPr>
            <a:xfrm rot="10800000">
              <a:off x="6638760" y="23673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7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28" name="CustomShape 50"/>
            <p:cNvSpPr/>
            <p:nvPr/>
          </p:nvSpPr>
          <p:spPr>
            <a:xfrm rot="10800000">
              <a:off x="6638760" y="20750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29" name="CustomShape 51"/>
            <p:cNvSpPr/>
            <p:nvPr/>
          </p:nvSpPr>
          <p:spPr>
            <a:xfrm rot="10800000">
              <a:off x="6638760" y="19288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30" name="CustomShape 52"/>
            <p:cNvSpPr/>
            <p:nvPr/>
          </p:nvSpPr>
          <p:spPr>
            <a:xfrm rot="10800000">
              <a:off x="6638760" y="16365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31" name="CustomShape 53"/>
            <p:cNvSpPr/>
            <p:nvPr/>
          </p:nvSpPr>
          <p:spPr>
            <a:xfrm rot="10800000">
              <a:off x="6638760" y="149040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32" name="CustomShape 54"/>
            <p:cNvSpPr/>
            <p:nvPr/>
          </p:nvSpPr>
          <p:spPr>
            <a:xfrm rot="10800000">
              <a:off x="6638760" y="13442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7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33" name="CustomShape 55"/>
            <p:cNvSpPr/>
            <p:nvPr/>
          </p:nvSpPr>
          <p:spPr>
            <a:xfrm rot="10800000">
              <a:off x="6638760" y="11980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34" name="CustomShape 56"/>
            <p:cNvSpPr/>
            <p:nvPr/>
          </p:nvSpPr>
          <p:spPr>
            <a:xfrm rot="10800000">
              <a:off x="6638760" y="7599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35" name="CustomShape 57"/>
            <p:cNvSpPr/>
            <p:nvPr/>
          </p:nvSpPr>
          <p:spPr>
            <a:xfrm rot="10800000">
              <a:off x="6638760" y="61380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36" name="CustomShape 58"/>
            <p:cNvSpPr/>
            <p:nvPr/>
          </p:nvSpPr>
          <p:spPr>
            <a:xfrm rot="10800000">
              <a:off x="6638760" y="3214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7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37" name="CustomShape 59"/>
            <p:cNvSpPr/>
            <p:nvPr/>
          </p:nvSpPr>
          <p:spPr>
            <a:xfrm rot="10800000">
              <a:off x="6638760" y="1753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38" name="CustomShape 60"/>
            <p:cNvSpPr/>
            <p:nvPr/>
          </p:nvSpPr>
          <p:spPr>
            <a:xfrm rot="10800000">
              <a:off x="6638760" y="291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239" name="Group 61"/>
          <p:cNvGrpSpPr/>
          <p:nvPr/>
        </p:nvGrpSpPr>
        <p:grpSpPr>
          <a:xfrm>
            <a:off x="5871600" y="29160"/>
            <a:ext cx="855360" cy="5085720"/>
            <a:chOff x="5871600" y="29160"/>
            <a:chExt cx="855360" cy="5085720"/>
          </a:xfrm>
        </p:grpSpPr>
        <p:sp>
          <p:nvSpPr>
            <p:cNvPr id="1240" name="CustomShape 62"/>
            <p:cNvSpPr/>
            <p:nvPr/>
          </p:nvSpPr>
          <p:spPr>
            <a:xfrm rot="10800000">
              <a:off x="6638760" y="48513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41" name="CustomShape 63"/>
            <p:cNvSpPr/>
            <p:nvPr/>
          </p:nvSpPr>
          <p:spPr>
            <a:xfrm rot="10800000">
              <a:off x="6638760" y="455940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42" name="CustomShape 64"/>
            <p:cNvSpPr/>
            <p:nvPr/>
          </p:nvSpPr>
          <p:spPr>
            <a:xfrm rot="10800000">
              <a:off x="6638760" y="44132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43" name="CustomShape 65"/>
            <p:cNvSpPr/>
            <p:nvPr/>
          </p:nvSpPr>
          <p:spPr>
            <a:xfrm rot="10800000">
              <a:off x="6638760" y="39747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44" name="CustomShape 66"/>
            <p:cNvSpPr/>
            <p:nvPr/>
          </p:nvSpPr>
          <p:spPr>
            <a:xfrm rot="10800000">
              <a:off x="6638760" y="35362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45" name="CustomShape 67"/>
            <p:cNvSpPr/>
            <p:nvPr/>
          </p:nvSpPr>
          <p:spPr>
            <a:xfrm rot="10800000">
              <a:off x="6638760" y="33901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46" name="CustomShape 68"/>
            <p:cNvSpPr/>
            <p:nvPr/>
          </p:nvSpPr>
          <p:spPr>
            <a:xfrm rot="10800000">
              <a:off x="6638760" y="32439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47" name="CustomShape 69"/>
            <p:cNvSpPr/>
            <p:nvPr/>
          </p:nvSpPr>
          <p:spPr>
            <a:xfrm rot="10800000">
              <a:off x="6638760" y="25135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48" name="CustomShape 70"/>
            <p:cNvSpPr/>
            <p:nvPr/>
          </p:nvSpPr>
          <p:spPr>
            <a:xfrm rot="10800000">
              <a:off x="6638760" y="222120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49" name="CustomShape 71"/>
            <p:cNvSpPr/>
            <p:nvPr/>
          </p:nvSpPr>
          <p:spPr>
            <a:xfrm rot="10800000">
              <a:off x="6638760" y="17827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50" name="CustomShape 72"/>
            <p:cNvSpPr/>
            <p:nvPr/>
          </p:nvSpPr>
          <p:spPr>
            <a:xfrm rot="10800000">
              <a:off x="6638760" y="10522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51" name="CustomShape 73"/>
            <p:cNvSpPr/>
            <p:nvPr/>
          </p:nvSpPr>
          <p:spPr>
            <a:xfrm rot="10800000">
              <a:off x="6638760" y="9061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52" name="CustomShape 74"/>
            <p:cNvSpPr/>
            <p:nvPr/>
          </p:nvSpPr>
          <p:spPr>
            <a:xfrm rot="10800000">
              <a:off x="6638760" y="4676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53" name="CustomShape 75"/>
            <p:cNvSpPr/>
            <p:nvPr/>
          </p:nvSpPr>
          <p:spPr>
            <a:xfrm rot="10800000">
              <a:off x="6529320" y="49975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54" name="CustomShape 76"/>
            <p:cNvSpPr/>
            <p:nvPr/>
          </p:nvSpPr>
          <p:spPr>
            <a:xfrm rot="10800000">
              <a:off x="6529320" y="47055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55" name="CustomShape 77"/>
            <p:cNvSpPr/>
            <p:nvPr/>
          </p:nvSpPr>
          <p:spPr>
            <a:xfrm rot="10800000">
              <a:off x="6529320" y="455940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56" name="CustomShape 78"/>
            <p:cNvSpPr/>
            <p:nvPr/>
          </p:nvSpPr>
          <p:spPr>
            <a:xfrm rot="10800000">
              <a:off x="6529320" y="44132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57" name="CustomShape 79"/>
            <p:cNvSpPr/>
            <p:nvPr/>
          </p:nvSpPr>
          <p:spPr>
            <a:xfrm rot="10800000">
              <a:off x="6529320" y="42670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58" name="CustomShape 80"/>
            <p:cNvSpPr/>
            <p:nvPr/>
          </p:nvSpPr>
          <p:spPr>
            <a:xfrm rot="10800000">
              <a:off x="6529320" y="41209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59" name="CustomShape 81"/>
            <p:cNvSpPr/>
            <p:nvPr/>
          </p:nvSpPr>
          <p:spPr>
            <a:xfrm rot="10800000">
              <a:off x="6529320" y="39747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60" name="CustomShape 82"/>
            <p:cNvSpPr/>
            <p:nvPr/>
          </p:nvSpPr>
          <p:spPr>
            <a:xfrm rot="10800000">
              <a:off x="6529320" y="382860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61" name="CustomShape 83"/>
            <p:cNvSpPr/>
            <p:nvPr/>
          </p:nvSpPr>
          <p:spPr>
            <a:xfrm rot="10800000">
              <a:off x="6529320" y="36824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62" name="CustomShape 84"/>
            <p:cNvSpPr/>
            <p:nvPr/>
          </p:nvSpPr>
          <p:spPr>
            <a:xfrm rot="10800000">
              <a:off x="6529320" y="35362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63" name="CustomShape 85"/>
            <p:cNvSpPr/>
            <p:nvPr/>
          </p:nvSpPr>
          <p:spPr>
            <a:xfrm rot="10800000">
              <a:off x="6529320" y="33901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64" name="CustomShape 86"/>
            <p:cNvSpPr/>
            <p:nvPr/>
          </p:nvSpPr>
          <p:spPr>
            <a:xfrm rot="10800000">
              <a:off x="6529320" y="32439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65" name="CustomShape 87"/>
            <p:cNvSpPr/>
            <p:nvPr/>
          </p:nvSpPr>
          <p:spPr>
            <a:xfrm rot="10800000">
              <a:off x="6529320" y="309780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66" name="CustomShape 88"/>
            <p:cNvSpPr/>
            <p:nvPr/>
          </p:nvSpPr>
          <p:spPr>
            <a:xfrm rot="10800000">
              <a:off x="6529320" y="28058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67" name="CustomShape 89"/>
            <p:cNvSpPr/>
            <p:nvPr/>
          </p:nvSpPr>
          <p:spPr>
            <a:xfrm rot="10800000">
              <a:off x="6529320" y="26596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68" name="CustomShape 90"/>
            <p:cNvSpPr/>
            <p:nvPr/>
          </p:nvSpPr>
          <p:spPr>
            <a:xfrm rot="10800000">
              <a:off x="6529320" y="23673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69" name="CustomShape 91"/>
            <p:cNvSpPr/>
            <p:nvPr/>
          </p:nvSpPr>
          <p:spPr>
            <a:xfrm rot="10800000">
              <a:off x="6529320" y="222120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70" name="CustomShape 92"/>
            <p:cNvSpPr/>
            <p:nvPr/>
          </p:nvSpPr>
          <p:spPr>
            <a:xfrm rot="10800000">
              <a:off x="6529320" y="20750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71" name="CustomShape 93"/>
            <p:cNvSpPr/>
            <p:nvPr/>
          </p:nvSpPr>
          <p:spPr>
            <a:xfrm rot="10800000">
              <a:off x="6529320" y="19288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72" name="CustomShape 94"/>
            <p:cNvSpPr/>
            <p:nvPr/>
          </p:nvSpPr>
          <p:spPr>
            <a:xfrm rot="10800000">
              <a:off x="6529320" y="17827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73" name="CustomShape 95"/>
            <p:cNvSpPr/>
            <p:nvPr/>
          </p:nvSpPr>
          <p:spPr>
            <a:xfrm rot="10800000">
              <a:off x="6529320" y="16365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74" name="CustomShape 96"/>
            <p:cNvSpPr/>
            <p:nvPr/>
          </p:nvSpPr>
          <p:spPr>
            <a:xfrm rot="10800000">
              <a:off x="6529320" y="149040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75" name="CustomShape 97"/>
            <p:cNvSpPr/>
            <p:nvPr/>
          </p:nvSpPr>
          <p:spPr>
            <a:xfrm rot="10800000">
              <a:off x="6529320" y="13442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76" name="CustomShape 98"/>
            <p:cNvSpPr/>
            <p:nvPr/>
          </p:nvSpPr>
          <p:spPr>
            <a:xfrm rot="10800000">
              <a:off x="6529320" y="10522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77" name="CustomShape 99"/>
            <p:cNvSpPr/>
            <p:nvPr/>
          </p:nvSpPr>
          <p:spPr>
            <a:xfrm rot="10800000">
              <a:off x="6529320" y="9061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78" name="CustomShape 100"/>
            <p:cNvSpPr/>
            <p:nvPr/>
          </p:nvSpPr>
          <p:spPr>
            <a:xfrm rot="10800000">
              <a:off x="6529320" y="7599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79" name="CustomShape 101"/>
            <p:cNvSpPr/>
            <p:nvPr/>
          </p:nvSpPr>
          <p:spPr>
            <a:xfrm rot="10800000">
              <a:off x="6529320" y="61380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80" name="CustomShape 102"/>
            <p:cNvSpPr/>
            <p:nvPr/>
          </p:nvSpPr>
          <p:spPr>
            <a:xfrm rot="10800000">
              <a:off x="6529320" y="4676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81" name="CustomShape 103"/>
            <p:cNvSpPr/>
            <p:nvPr/>
          </p:nvSpPr>
          <p:spPr>
            <a:xfrm rot="10800000">
              <a:off x="6529320" y="3214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82" name="CustomShape 104"/>
            <p:cNvSpPr/>
            <p:nvPr/>
          </p:nvSpPr>
          <p:spPr>
            <a:xfrm rot="10800000">
              <a:off x="6529320" y="1753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83" name="CustomShape 105"/>
            <p:cNvSpPr/>
            <p:nvPr/>
          </p:nvSpPr>
          <p:spPr>
            <a:xfrm rot="10800000">
              <a:off x="6529320" y="291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84" name="CustomShape 106"/>
            <p:cNvSpPr/>
            <p:nvPr/>
          </p:nvSpPr>
          <p:spPr>
            <a:xfrm rot="10800000">
              <a:off x="6419520" y="49975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85" name="CustomShape 107"/>
            <p:cNvSpPr/>
            <p:nvPr/>
          </p:nvSpPr>
          <p:spPr>
            <a:xfrm rot="10800000">
              <a:off x="6419520" y="44132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86" name="CustomShape 108"/>
            <p:cNvSpPr/>
            <p:nvPr/>
          </p:nvSpPr>
          <p:spPr>
            <a:xfrm rot="10800000">
              <a:off x="6419520" y="41209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87" name="CustomShape 109"/>
            <p:cNvSpPr/>
            <p:nvPr/>
          </p:nvSpPr>
          <p:spPr>
            <a:xfrm rot="10800000">
              <a:off x="6419520" y="382860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88" name="CustomShape 110"/>
            <p:cNvSpPr/>
            <p:nvPr/>
          </p:nvSpPr>
          <p:spPr>
            <a:xfrm rot="10800000">
              <a:off x="6419520" y="33901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89" name="CustomShape 111"/>
            <p:cNvSpPr/>
            <p:nvPr/>
          </p:nvSpPr>
          <p:spPr>
            <a:xfrm rot="10800000">
              <a:off x="6419520" y="28058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90" name="CustomShape 112"/>
            <p:cNvSpPr/>
            <p:nvPr/>
          </p:nvSpPr>
          <p:spPr>
            <a:xfrm rot="10800000">
              <a:off x="6419520" y="26596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7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91" name="CustomShape 113"/>
            <p:cNvSpPr/>
            <p:nvPr/>
          </p:nvSpPr>
          <p:spPr>
            <a:xfrm rot="10800000">
              <a:off x="6419520" y="16365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92" name="CustomShape 114"/>
            <p:cNvSpPr/>
            <p:nvPr/>
          </p:nvSpPr>
          <p:spPr>
            <a:xfrm rot="10800000">
              <a:off x="6419520" y="11980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93" name="CustomShape 115"/>
            <p:cNvSpPr/>
            <p:nvPr/>
          </p:nvSpPr>
          <p:spPr>
            <a:xfrm rot="10800000">
              <a:off x="6419520" y="4676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94" name="CustomShape 116"/>
            <p:cNvSpPr/>
            <p:nvPr/>
          </p:nvSpPr>
          <p:spPr>
            <a:xfrm rot="10800000">
              <a:off x="6419520" y="291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95" name="CustomShape 117"/>
            <p:cNvSpPr/>
            <p:nvPr/>
          </p:nvSpPr>
          <p:spPr>
            <a:xfrm rot="10800000">
              <a:off x="6310080" y="455940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96" name="CustomShape 118"/>
            <p:cNvSpPr/>
            <p:nvPr/>
          </p:nvSpPr>
          <p:spPr>
            <a:xfrm rot="10800000">
              <a:off x="6310080" y="33901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97" name="CustomShape 119"/>
            <p:cNvSpPr/>
            <p:nvPr/>
          </p:nvSpPr>
          <p:spPr>
            <a:xfrm rot="10800000">
              <a:off x="6310080" y="25135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98" name="CustomShape 120"/>
            <p:cNvSpPr/>
            <p:nvPr/>
          </p:nvSpPr>
          <p:spPr>
            <a:xfrm rot="10800000">
              <a:off x="6200280" y="61380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99" name="CustomShape 121"/>
            <p:cNvSpPr/>
            <p:nvPr/>
          </p:nvSpPr>
          <p:spPr>
            <a:xfrm rot="10800000">
              <a:off x="6090840" y="26596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00" name="CustomShape 122"/>
            <p:cNvSpPr/>
            <p:nvPr/>
          </p:nvSpPr>
          <p:spPr>
            <a:xfrm rot="10800000">
              <a:off x="6090840" y="1753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01" name="CustomShape 123"/>
            <p:cNvSpPr/>
            <p:nvPr/>
          </p:nvSpPr>
          <p:spPr>
            <a:xfrm rot="10800000">
              <a:off x="5871600" y="42670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302" name="Group 124"/>
          <p:cNvGrpSpPr/>
          <p:nvPr/>
        </p:nvGrpSpPr>
        <p:grpSpPr>
          <a:xfrm>
            <a:off x="5762160" y="29160"/>
            <a:ext cx="745560" cy="4939560"/>
            <a:chOff x="5762160" y="29160"/>
            <a:chExt cx="745560" cy="4939560"/>
          </a:xfrm>
        </p:grpSpPr>
        <p:sp>
          <p:nvSpPr>
            <p:cNvPr id="1303" name="CustomShape 125"/>
            <p:cNvSpPr/>
            <p:nvPr/>
          </p:nvSpPr>
          <p:spPr>
            <a:xfrm rot="10800000">
              <a:off x="6419520" y="47055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7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04" name="CustomShape 126"/>
            <p:cNvSpPr/>
            <p:nvPr/>
          </p:nvSpPr>
          <p:spPr>
            <a:xfrm rot="10800000">
              <a:off x="6419520" y="39747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05" name="CustomShape 127"/>
            <p:cNvSpPr/>
            <p:nvPr/>
          </p:nvSpPr>
          <p:spPr>
            <a:xfrm rot="10800000">
              <a:off x="6419520" y="25135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06" name="CustomShape 128"/>
            <p:cNvSpPr/>
            <p:nvPr/>
          </p:nvSpPr>
          <p:spPr>
            <a:xfrm rot="10800000">
              <a:off x="6419520" y="19288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07" name="CustomShape 129"/>
            <p:cNvSpPr/>
            <p:nvPr/>
          </p:nvSpPr>
          <p:spPr>
            <a:xfrm rot="10800000">
              <a:off x="6419520" y="17827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08" name="CustomShape 130"/>
            <p:cNvSpPr/>
            <p:nvPr/>
          </p:nvSpPr>
          <p:spPr>
            <a:xfrm rot="10800000">
              <a:off x="6419520" y="10522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09" name="CustomShape 131"/>
            <p:cNvSpPr/>
            <p:nvPr/>
          </p:nvSpPr>
          <p:spPr>
            <a:xfrm rot="10800000">
              <a:off x="6419520" y="1753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10" name="CustomShape 132"/>
            <p:cNvSpPr/>
            <p:nvPr/>
          </p:nvSpPr>
          <p:spPr>
            <a:xfrm rot="10800000">
              <a:off x="6310080" y="48513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11" name="CustomShape 133"/>
            <p:cNvSpPr/>
            <p:nvPr/>
          </p:nvSpPr>
          <p:spPr>
            <a:xfrm rot="10800000">
              <a:off x="6310080" y="41209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12" name="CustomShape 134"/>
            <p:cNvSpPr/>
            <p:nvPr/>
          </p:nvSpPr>
          <p:spPr>
            <a:xfrm rot="10800000">
              <a:off x="6310080" y="39747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13" name="CustomShape 135"/>
            <p:cNvSpPr/>
            <p:nvPr/>
          </p:nvSpPr>
          <p:spPr>
            <a:xfrm rot="10800000">
              <a:off x="6310080" y="382860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14" name="CustomShape 136"/>
            <p:cNvSpPr/>
            <p:nvPr/>
          </p:nvSpPr>
          <p:spPr>
            <a:xfrm rot="10800000">
              <a:off x="6310080" y="35362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15" name="CustomShape 137"/>
            <p:cNvSpPr/>
            <p:nvPr/>
          </p:nvSpPr>
          <p:spPr>
            <a:xfrm rot="10800000">
              <a:off x="6310080" y="32439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16" name="CustomShape 138"/>
            <p:cNvSpPr/>
            <p:nvPr/>
          </p:nvSpPr>
          <p:spPr>
            <a:xfrm rot="10800000">
              <a:off x="6310080" y="26596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17" name="CustomShape 139"/>
            <p:cNvSpPr/>
            <p:nvPr/>
          </p:nvSpPr>
          <p:spPr>
            <a:xfrm rot="10800000">
              <a:off x="6310080" y="23673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18" name="CustomShape 140"/>
            <p:cNvSpPr/>
            <p:nvPr/>
          </p:nvSpPr>
          <p:spPr>
            <a:xfrm rot="10800000">
              <a:off x="6310080" y="222120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19" name="CustomShape 141"/>
            <p:cNvSpPr/>
            <p:nvPr/>
          </p:nvSpPr>
          <p:spPr>
            <a:xfrm rot="10800000">
              <a:off x="6310080" y="20750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20" name="CustomShape 142"/>
            <p:cNvSpPr/>
            <p:nvPr/>
          </p:nvSpPr>
          <p:spPr>
            <a:xfrm rot="10800000">
              <a:off x="6310080" y="17827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21" name="CustomShape 143"/>
            <p:cNvSpPr/>
            <p:nvPr/>
          </p:nvSpPr>
          <p:spPr>
            <a:xfrm rot="10800000">
              <a:off x="6310080" y="16365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22" name="CustomShape 144"/>
            <p:cNvSpPr/>
            <p:nvPr/>
          </p:nvSpPr>
          <p:spPr>
            <a:xfrm rot="10800000">
              <a:off x="6310080" y="149040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23" name="CustomShape 145"/>
            <p:cNvSpPr/>
            <p:nvPr/>
          </p:nvSpPr>
          <p:spPr>
            <a:xfrm rot="10800000">
              <a:off x="6310080" y="13442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24" name="CustomShape 146"/>
            <p:cNvSpPr/>
            <p:nvPr/>
          </p:nvSpPr>
          <p:spPr>
            <a:xfrm rot="10800000">
              <a:off x="6310080" y="10522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25" name="CustomShape 147"/>
            <p:cNvSpPr/>
            <p:nvPr/>
          </p:nvSpPr>
          <p:spPr>
            <a:xfrm rot="10800000">
              <a:off x="6310080" y="9061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26" name="CustomShape 148"/>
            <p:cNvSpPr/>
            <p:nvPr/>
          </p:nvSpPr>
          <p:spPr>
            <a:xfrm rot="10800000">
              <a:off x="6310080" y="4676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27" name="CustomShape 149"/>
            <p:cNvSpPr/>
            <p:nvPr/>
          </p:nvSpPr>
          <p:spPr>
            <a:xfrm rot="10800000">
              <a:off x="6310080" y="3214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28" name="CustomShape 150"/>
            <p:cNvSpPr/>
            <p:nvPr/>
          </p:nvSpPr>
          <p:spPr>
            <a:xfrm rot="10800000">
              <a:off x="6310080" y="1753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29" name="CustomShape 151"/>
            <p:cNvSpPr/>
            <p:nvPr/>
          </p:nvSpPr>
          <p:spPr>
            <a:xfrm rot="10800000">
              <a:off x="6200280" y="47055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7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30" name="CustomShape 152"/>
            <p:cNvSpPr/>
            <p:nvPr/>
          </p:nvSpPr>
          <p:spPr>
            <a:xfrm rot="10800000">
              <a:off x="6200280" y="455940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31" name="CustomShape 153"/>
            <p:cNvSpPr/>
            <p:nvPr/>
          </p:nvSpPr>
          <p:spPr>
            <a:xfrm rot="10800000">
              <a:off x="6200280" y="42670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32" name="CustomShape 154"/>
            <p:cNvSpPr/>
            <p:nvPr/>
          </p:nvSpPr>
          <p:spPr>
            <a:xfrm rot="10800000">
              <a:off x="6200280" y="39747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33" name="CustomShape 155"/>
            <p:cNvSpPr/>
            <p:nvPr/>
          </p:nvSpPr>
          <p:spPr>
            <a:xfrm rot="10800000">
              <a:off x="6200280" y="382860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34" name="CustomShape 156"/>
            <p:cNvSpPr/>
            <p:nvPr/>
          </p:nvSpPr>
          <p:spPr>
            <a:xfrm rot="10800000">
              <a:off x="6200280" y="36824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7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35" name="CustomShape 157"/>
            <p:cNvSpPr/>
            <p:nvPr/>
          </p:nvSpPr>
          <p:spPr>
            <a:xfrm rot="10800000">
              <a:off x="6200280" y="35362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36" name="CustomShape 158"/>
            <p:cNvSpPr/>
            <p:nvPr/>
          </p:nvSpPr>
          <p:spPr>
            <a:xfrm rot="10800000">
              <a:off x="6200280" y="309780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37" name="CustomShape 159"/>
            <p:cNvSpPr/>
            <p:nvPr/>
          </p:nvSpPr>
          <p:spPr>
            <a:xfrm rot="10800000">
              <a:off x="6200280" y="29516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38" name="CustomShape 160"/>
            <p:cNvSpPr/>
            <p:nvPr/>
          </p:nvSpPr>
          <p:spPr>
            <a:xfrm rot="10800000">
              <a:off x="6200280" y="28058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39" name="CustomShape 161"/>
            <p:cNvSpPr/>
            <p:nvPr/>
          </p:nvSpPr>
          <p:spPr>
            <a:xfrm rot="10800000">
              <a:off x="6200280" y="26596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7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40" name="CustomShape 162"/>
            <p:cNvSpPr/>
            <p:nvPr/>
          </p:nvSpPr>
          <p:spPr>
            <a:xfrm rot="10800000">
              <a:off x="6200280" y="25135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41" name="CustomShape 163"/>
            <p:cNvSpPr/>
            <p:nvPr/>
          </p:nvSpPr>
          <p:spPr>
            <a:xfrm rot="10800000">
              <a:off x="6200280" y="23673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7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42" name="CustomShape 164"/>
            <p:cNvSpPr/>
            <p:nvPr/>
          </p:nvSpPr>
          <p:spPr>
            <a:xfrm rot="10800000">
              <a:off x="6200280" y="222120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43" name="CustomShape 165"/>
            <p:cNvSpPr/>
            <p:nvPr/>
          </p:nvSpPr>
          <p:spPr>
            <a:xfrm rot="10800000">
              <a:off x="6200280" y="20750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44" name="CustomShape 166"/>
            <p:cNvSpPr/>
            <p:nvPr/>
          </p:nvSpPr>
          <p:spPr>
            <a:xfrm rot="10800000">
              <a:off x="6200280" y="19288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45" name="CustomShape 167"/>
            <p:cNvSpPr/>
            <p:nvPr/>
          </p:nvSpPr>
          <p:spPr>
            <a:xfrm rot="10800000">
              <a:off x="6200280" y="17827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46" name="CustomShape 168"/>
            <p:cNvSpPr/>
            <p:nvPr/>
          </p:nvSpPr>
          <p:spPr>
            <a:xfrm rot="10800000">
              <a:off x="6200280" y="149040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47" name="CustomShape 169"/>
            <p:cNvSpPr/>
            <p:nvPr/>
          </p:nvSpPr>
          <p:spPr>
            <a:xfrm rot="10800000">
              <a:off x="6200280" y="11980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48" name="CustomShape 170"/>
            <p:cNvSpPr/>
            <p:nvPr/>
          </p:nvSpPr>
          <p:spPr>
            <a:xfrm rot="10800000">
              <a:off x="6200280" y="10522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49" name="CustomShape 171"/>
            <p:cNvSpPr/>
            <p:nvPr/>
          </p:nvSpPr>
          <p:spPr>
            <a:xfrm rot="10800000">
              <a:off x="6200280" y="9061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50" name="CustomShape 172"/>
            <p:cNvSpPr/>
            <p:nvPr/>
          </p:nvSpPr>
          <p:spPr>
            <a:xfrm rot="10800000">
              <a:off x="6200280" y="7599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51" name="CustomShape 173"/>
            <p:cNvSpPr/>
            <p:nvPr/>
          </p:nvSpPr>
          <p:spPr>
            <a:xfrm rot="10800000">
              <a:off x="6200280" y="4676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52" name="CustomShape 174"/>
            <p:cNvSpPr/>
            <p:nvPr/>
          </p:nvSpPr>
          <p:spPr>
            <a:xfrm rot="10800000">
              <a:off x="6200280" y="3214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7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53" name="CustomShape 175"/>
            <p:cNvSpPr/>
            <p:nvPr/>
          </p:nvSpPr>
          <p:spPr>
            <a:xfrm rot="10800000">
              <a:off x="6200280" y="1753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54" name="CustomShape 176"/>
            <p:cNvSpPr/>
            <p:nvPr/>
          </p:nvSpPr>
          <p:spPr>
            <a:xfrm rot="10800000">
              <a:off x="6200280" y="291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55" name="CustomShape 177"/>
            <p:cNvSpPr/>
            <p:nvPr/>
          </p:nvSpPr>
          <p:spPr>
            <a:xfrm rot="10800000">
              <a:off x="6090840" y="47055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56" name="CustomShape 178"/>
            <p:cNvSpPr/>
            <p:nvPr/>
          </p:nvSpPr>
          <p:spPr>
            <a:xfrm rot="10800000">
              <a:off x="6090840" y="42670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57" name="CustomShape 179"/>
            <p:cNvSpPr/>
            <p:nvPr/>
          </p:nvSpPr>
          <p:spPr>
            <a:xfrm rot="10800000">
              <a:off x="6090840" y="41209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58" name="CustomShape 180"/>
            <p:cNvSpPr/>
            <p:nvPr/>
          </p:nvSpPr>
          <p:spPr>
            <a:xfrm rot="10800000">
              <a:off x="6090840" y="39747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59" name="CustomShape 181"/>
            <p:cNvSpPr/>
            <p:nvPr/>
          </p:nvSpPr>
          <p:spPr>
            <a:xfrm rot="10800000">
              <a:off x="6090840" y="36824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60" name="CustomShape 182"/>
            <p:cNvSpPr/>
            <p:nvPr/>
          </p:nvSpPr>
          <p:spPr>
            <a:xfrm rot="10800000">
              <a:off x="6090840" y="33901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61" name="CustomShape 183"/>
            <p:cNvSpPr/>
            <p:nvPr/>
          </p:nvSpPr>
          <p:spPr>
            <a:xfrm rot="10800000">
              <a:off x="6090840" y="32439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62" name="CustomShape 184"/>
            <p:cNvSpPr/>
            <p:nvPr/>
          </p:nvSpPr>
          <p:spPr>
            <a:xfrm rot="10800000">
              <a:off x="6090840" y="309780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63" name="CustomShape 185"/>
            <p:cNvSpPr/>
            <p:nvPr/>
          </p:nvSpPr>
          <p:spPr>
            <a:xfrm rot="10800000">
              <a:off x="6090840" y="28058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64" name="CustomShape 186"/>
            <p:cNvSpPr/>
            <p:nvPr/>
          </p:nvSpPr>
          <p:spPr>
            <a:xfrm rot="10800000">
              <a:off x="6090840" y="25135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65" name="CustomShape 187"/>
            <p:cNvSpPr/>
            <p:nvPr/>
          </p:nvSpPr>
          <p:spPr>
            <a:xfrm rot="10800000">
              <a:off x="6090840" y="222120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66" name="CustomShape 188"/>
            <p:cNvSpPr/>
            <p:nvPr/>
          </p:nvSpPr>
          <p:spPr>
            <a:xfrm rot="10800000">
              <a:off x="6090840" y="19288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67" name="CustomShape 189"/>
            <p:cNvSpPr/>
            <p:nvPr/>
          </p:nvSpPr>
          <p:spPr>
            <a:xfrm rot="10800000">
              <a:off x="6090840" y="17827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68" name="CustomShape 190"/>
            <p:cNvSpPr/>
            <p:nvPr/>
          </p:nvSpPr>
          <p:spPr>
            <a:xfrm rot="10800000">
              <a:off x="6090840" y="13442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69" name="CustomShape 191"/>
            <p:cNvSpPr/>
            <p:nvPr/>
          </p:nvSpPr>
          <p:spPr>
            <a:xfrm rot="10800000">
              <a:off x="6090840" y="11980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70" name="CustomShape 192"/>
            <p:cNvSpPr/>
            <p:nvPr/>
          </p:nvSpPr>
          <p:spPr>
            <a:xfrm rot="10800000">
              <a:off x="6090840" y="10522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71" name="CustomShape 193"/>
            <p:cNvSpPr/>
            <p:nvPr/>
          </p:nvSpPr>
          <p:spPr>
            <a:xfrm rot="10800000">
              <a:off x="6090840" y="9061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72" name="CustomShape 194"/>
            <p:cNvSpPr/>
            <p:nvPr/>
          </p:nvSpPr>
          <p:spPr>
            <a:xfrm rot="10800000">
              <a:off x="6090840" y="7599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73" name="CustomShape 195"/>
            <p:cNvSpPr/>
            <p:nvPr/>
          </p:nvSpPr>
          <p:spPr>
            <a:xfrm rot="10800000">
              <a:off x="6090840" y="4676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74" name="CustomShape 196"/>
            <p:cNvSpPr/>
            <p:nvPr/>
          </p:nvSpPr>
          <p:spPr>
            <a:xfrm rot="10800000">
              <a:off x="6090840" y="3214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75" name="CustomShape 197"/>
            <p:cNvSpPr/>
            <p:nvPr/>
          </p:nvSpPr>
          <p:spPr>
            <a:xfrm rot="10800000">
              <a:off x="5981400" y="485136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76" name="CustomShape 198"/>
            <p:cNvSpPr/>
            <p:nvPr/>
          </p:nvSpPr>
          <p:spPr>
            <a:xfrm rot="10800000">
              <a:off x="5981400" y="470556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77" name="CustomShape 199"/>
            <p:cNvSpPr/>
            <p:nvPr/>
          </p:nvSpPr>
          <p:spPr>
            <a:xfrm rot="10800000">
              <a:off x="5981400" y="426708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78" name="CustomShape 200"/>
            <p:cNvSpPr/>
            <p:nvPr/>
          </p:nvSpPr>
          <p:spPr>
            <a:xfrm rot="10800000">
              <a:off x="5981400" y="397476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79" name="CustomShape 201"/>
            <p:cNvSpPr/>
            <p:nvPr/>
          </p:nvSpPr>
          <p:spPr>
            <a:xfrm rot="10800000">
              <a:off x="5981400" y="368244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80" name="CustomShape 202"/>
            <p:cNvSpPr/>
            <p:nvPr/>
          </p:nvSpPr>
          <p:spPr>
            <a:xfrm rot="10800000">
              <a:off x="5981400" y="324396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81" name="CustomShape 203"/>
            <p:cNvSpPr/>
            <p:nvPr/>
          </p:nvSpPr>
          <p:spPr>
            <a:xfrm rot="10800000">
              <a:off x="5981400" y="295164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82" name="CustomShape 204"/>
            <p:cNvSpPr/>
            <p:nvPr/>
          </p:nvSpPr>
          <p:spPr>
            <a:xfrm rot="10800000">
              <a:off x="5981400" y="251352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83" name="CustomShape 205"/>
            <p:cNvSpPr/>
            <p:nvPr/>
          </p:nvSpPr>
          <p:spPr>
            <a:xfrm rot="10800000">
              <a:off x="5981400" y="222120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84" name="CustomShape 206"/>
            <p:cNvSpPr/>
            <p:nvPr/>
          </p:nvSpPr>
          <p:spPr>
            <a:xfrm rot="10800000">
              <a:off x="5981400" y="207504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85" name="CustomShape 207"/>
            <p:cNvSpPr/>
            <p:nvPr/>
          </p:nvSpPr>
          <p:spPr>
            <a:xfrm rot="10800000">
              <a:off x="5981400" y="178272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86" name="CustomShape 208"/>
            <p:cNvSpPr/>
            <p:nvPr/>
          </p:nvSpPr>
          <p:spPr>
            <a:xfrm rot="10800000">
              <a:off x="5981400" y="163656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87" name="CustomShape 209"/>
            <p:cNvSpPr/>
            <p:nvPr/>
          </p:nvSpPr>
          <p:spPr>
            <a:xfrm rot="10800000">
              <a:off x="5981400" y="149040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88" name="CustomShape 210"/>
            <p:cNvSpPr/>
            <p:nvPr/>
          </p:nvSpPr>
          <p:spPr>
            <a:xfrm rot="10800000">
              <a:off x="5981400" y="119808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89" name="CustomShape 211"/>
            <p:cNvSpPr/>
            <p:nvPr/>
          </p:nvSpPr>
          <p:spPr>
            <a:xfrm rot="10800000">
              <a:off x="5981400" y="105228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90" name="CustomShape 212"/>
            <p:cNvSpPr/>
            <p:nvPr/>
          </p:nvSpPr>
          <p:spPr>
            <a:xfrm rot="10800000">
              <a:off x="5981400" y="61380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91" name="CustomShape 213"/>
            <p:cNvSpPr/>
            <p:nvPr/>
          </p:nvSpPr>
          <p:spPr>
            <a:xfrm rot="10800000">
              <a:off x="5981400" y="32148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92" name="CustomShape 214"/>
            <p:cNvSpPr/>
            <p:nvPr/>
          </p:nvSpPr>
          <p:spPr>
            <a:xfrm rot="10800000">
              <a:off x="5981400" y="17532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93" name="CustomShape 215"/>
            <p:cNvSpPr/>
            <p:nvPr/>
          </p:nvSpPr>
          <p:spPr>
            <a:xfrm rot="10800000">
              <a:off x="5871600" y="48513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94" name="CustomShape 216"/>
            <p:cNvSpPr/>
            <p:nvPr/>
          </p:nvSpPr>
          <p:spPr>
            <a:xfrm rot="10800000">
              <a:off x="5871600" y="39747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95" name="CustomShape 217"/>
            <p:cNvSpPr/>
            <p:nvPr/>
          </p:nvSpPr>
          <p:spPr>
            <a:xfrm rot="10800000">
              <a:off x="5871600" y="32439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96" name="CustomShape 218"/>
            <p:cNvSpPr/>
            <p:nvPr/>
          </p:nvSpPr>
          <p:spPr>
            <a:xfrm rot="10800000">
              <a:off x="5871600" y="25135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97" name="CustomShape 219"/>
            <p:cNvSpPr/>
            <p:nvPr/>
          </p:nvSpPr>
          <p:spPr>
            <a:xfrm rot="10800000">
              <a:off x="5871600" y="16365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98" name="CustomShape 220"/>
            <p:cNvSpPr/>
            <p:nvPr/>
          </p:nvSpPr>
          <p:spPr>
            <a:xfrm rot="10800000">
              <a:off x="5871600" y="9061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99" name="CustomShape 221"/>
            <p:cNvSpPr/>
            <p:nvPr/>
          </p:nvSpPr>
          <p:spPr>
            <a:xfrm rot="10800000">
              <a:off x="5871600" y="7599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00" name="CustomShape 222"/>
            <p:cNvSpPr/>
            <p:nvPr/>
          </p:nvSpPr>
          <p:spPr>
            <a:xfrm rot="10800000">
              <a:off x="5871600" y="1753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01" name="CustomShape 223"/>
            <p:cNvSpPr/>
            <p:nvPr/>
          </p:nvSpPr>
          <p:spPr>
            <a:xfrm rot="10800000">
              <a:off x="5762160" y="455940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02" name="CustomShape 224"/>
            <p:cNvSpPr/>
            <p:nvPr/>
          </p:nvSpPr>
          <p:spPr>
            <a:xfrm rot="10800000">
              <a:off x="5762160" y="36824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03" name="CustomShape 225"/>
            <p:cNvSpPr/>
            <p:nvPr/>
          </p:nvSpPr>
          <p:spPr>
            <a:xfrm rot="10800000">
              <a:off x="5762160" y="26596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404" name="Group 226"/>
          <p:cNvGrpSpPr/>
          <p:nvPr/>
        </p:nvGrpSpPr>
        <p:grpSpPr>
          <a:xfrm>
            <a:off x="5762160" y="29160"/>
            <a:ext cx="855360" cy="5085720"/>
            <a:chOff x="5762160" y="29160"/>
            <a:chExt cx="855360" cy="5085720"/>
          </a:xfrm>
        </p:grpSpPr>
        <p:sp>
          <p:nvSpPr>
            <p:cNvPr id="1405" name="CustomShape 227"/>
            <p:cNvSpPr/>
            <p:nvPr/>
          </p:nvSpPr>
          <p:spPr>
            <a:xfrm rot="10800000">
              <a:off x="6529320" y="48513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06" name="CustomShape 228"/>
            <p:cNvSpPr/>
            <p:nvPr/>
          </p:nvSpPr>
          <p:spPr>
            <a:xfrm rot="10800000">
              <a:off x="6529320" y="29516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07" name="CustomShape 229"/>
            <p:cNvSpPr/>
            <p:nvPr/>
          </p:nvSpPr>
          <p:spPr>
            <a:xfrm rot="10800000">
              <a:off x="6529320" y="25135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08" name="CustomShape 230"/>
            <p:cNvSpPr/>
            <p:nvPr/>
          </p:nvSpPr>
          <p:spPr>
            <a:xfrm rot="10800000">
              <a:off x="6529320" y="11980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09" name="CustomShape 231"/>
            <p:cNvSpPr/>
            <p:nvPr/>
          </p:nvSpPr>
          <p:spPr>
            <a:xfrm rot="10800000">
              <a:off x="6419520" y="48513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10" name="CustomShape 232"/>
            <p:cNvSpPr/>
            <p:nvPr/>
          </p:nvSpPr>
          <p:spPr>
            <a:xfrm rot="10800000">
              <a:off x="6419520" y="455940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11" name="CustomShape 233"/>
            <p:cNvSpPr/>
            <p:nvPr/>
          </p:nvSpPr>
          <p:spPr>
            <a:xfrm rot="10800000">
              <a:off x="6419520" y="42670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12" name="CustomShape 234"/>
            <p:cNvSpPr/>
            <p:nvPr/>
          </p:nvSpPr>
          <p:spPr>
            <a:xfrm rot="10800000">
              <a:off x="6419520" y="36824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7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13" name="CustomShape 235"/>
            <p:cNvSpPr/>
            <p:nvPr/>
          </p:nvSpPr>
          <p:spPr>
            <a:xfrm rot="10800000">
              <a:off x="6419520" y="35362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14" name="CustomShape 236"/>
            <p:cNvSpPr/>
            <p:nvPr/>
          </p:nvSpPr>
          <p:spPr>
            <a:xfrm rot="10800000">
              <a:off x="6419520" y="32439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15" name="CustomShape 237"/>
            <p:cNvSpPr/>
            <p:nvPr/>
          </p:nvSpPr>
          <p:spPr>
            <a:xfrm rot="10800000">
              <a:off x="6419520" y="309780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16" name="CustomShape 238"/>
            <p:cNvSpPr/>
            <p:nvPr/>
          </p:nvSpPr>
          <p:spPr>
            <a:xfrm rot="10800000">
              <a:off x="6419520" y="29516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17" name="CustomShape 239"/>
            <p:cNvSpPr/>
            <p:nvPr/>
          </p:nvSpPr>
          <p:spPr>
            <a:xfrm rot="10800000">
              <a:off x="6419520" y="23673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7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18" name="CustomShape 240"/>
            <p:cNvSpPr/>
            <p:nvPr/>
          </p:nvSpPr>
          <p:spPr>
            <a:xfrm rot="10800000">
              <a:off x="6419520" y="222120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19" name="CustomShape 241"/>
            <p:cNvSpPr/>
            <p:nvPr/>
          </p:nvSpPr>
          <p:spPr>
            <a:xfrm rot="10800000">
              <a:off x="6419520" y="20750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20" name="CustomShape 242"/>
            <p:cNvSpPr/>
            <p:nvPr/>
          </p:nvSpPr>
          <p:spPr>
            <a:xfrm rot="10800000">
              <a:off x="6419520" y="149040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21" name="CustomShape 243"/>
            <p:cNvSpPr/>
            <p:nvPr/>
          </p:nvSpPr>
          <p:spPr>
            <a:xfrm rot="10800000">
              <a:off x="6419520" y="13442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7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22" name="CustomShape 244"/>
            <p:cNvSpPr/>
            <p:nvPr/>
          </p:nvSpPr>
          <p:spPr>
            <a:xfrm rot="10800000">
              <a:off x="6419520" y="9061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23" name="CustomShape 245"/>
            <p:cNvSpPr/>
            <p:nvPr/>
          </p:nvSpPr>
          <p:spPr>
            <a:xfrm rot="10800000">
              <a:off x="6419520" y="7599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24" name="CustomShape 246"/>
            <p:cNvSpPr/>
            <p:nvPr/>
          </p:nvSpPr>
          <p:spPr>
            <a:xfrm rot="10800000">
              <a:off x="6419520" y="61380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25" name="CustomShape 247"/>
            <p:cNvSpPr/>
            <p:nvPr/>
          </p:nvSpPr>
          <p:spPr>
            <a:xfrm rot="10800000">
              <a:off x="6419520" y="3214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7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26" name="CustomShape 248"/>
            <p:cNvSpPr/>
            <p:nvPr/>
          </p:nvSpPr>
          <p:spPr>
            <a:xfrm rot="10800000">
              <a:off x="6310080" y="49975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27" name="CustomShape 249"/>
            <p:cNvSpPr/>
            <p:nvPr/>
          </p:nvSpPr>
          <p:spPr>
            <a:xfrm rot="10800000">
              <a:off x="6310080" y="47055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28" name="CustomShape 250"/>
            <p:cNvSpPr/>
            <p:nvPr/>
          </p:nvSpPr>
          <p:spPr>
            <a:xfrm rot="10800000">
              <a:off x="6310080" y="44132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29" name="CustomShape 251"/>
            <p:cNvSpPr/>
            <p:nvPr/>
          </p:nvSpPr>
          <p:spPr>
            <a:xfrm rot="10800000">
              <a:off x="6310080" y="42670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30" name="CustomShape 252"/>
            <p:cNvSpPr/>
            <p:nvPr/>
          </p:nvSpPr>
          <p:spPr>
            <a:xfrm rot="10800000">
              <a:off x="6310080" y="36824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31" name="CustomShape 253"/>
            <p:cNvSpPr/>
            <p:nvPr/>
          </p:nvSpPr>
          <p:spPr>
            <a:xfrm rot="10800000">
              <a:off x="6310080" y="309780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32" name="CustomShape 254"/>
            <p:cNvSpPr/>
            <p:nvPr/>
          </p:nvSpPr>
          <p:spPr>
            <a:xfrm rot="10800000">
              <a:off x="6310080" y="29516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33" name="CustomShape 255"/>
            <p:cNvSpPr/>
            <p:nvPr/>
          </p:nvSpPr>
          <p:spPr>
            <a:xfrm rot="10800000">
              <a:off x="6310080" y="28058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34" name="CustomShape 256"/>
            <p:cNvSpPr/>
            <p:nvPr/>
          </p:nvSpPr>
          <p:spPr>
            <a:xfrm rot="10800000">
              <a:off x="6310080" y="19288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35" name="CustomShape 257"/>
            <p:cNvSpPr/>
            <p:nvPr/>
          </p:nvSpPr>
          <p:spPr>
            <a:xfrm rot="10800000">
              <a:off x="6310080" y="11980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36" name="CustomShape 258"/>
            <p:cNvSpPr/>
            <p:nvPr/>
          </p:nvSpPr>
          <p:spPr>
            <a:xfrm rot="10800000">
              <a:off x="6310080" y="7599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37" name="CustomShape 259"/>
            <p:cNvSpPr/>
            <p:nvPr/>
          </p:nvSpPr>
          <p:spPr>
            <a:xfrm rot="10800000">
              <a:off x="6310080" y="61380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38" name="CustomShape 260"/>
            <p:cNvSpPr/>
            <p:nvPr/>
          </p:nvSpPr>
          <p:spPr>
            <a:xfrm rot="10800000">
              <a:off x="6310080" y="291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39" name="CustomShape 261"/>
            <p:cNvSpPr/>
            <p:nvPr/>
          </p:nvSpPr>
          <p:spPr>
            <a:xfrm rot="10800000">
              <a:off x="6200280" y="49975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40" name="CustomShape 262"/>
            <p:cNvSpPr/>
            <p:nvPr/>
          </p:nvSpPr>
          <p:spPr>
            <a:xfrm rot="10800000">
              <a:off x="6200280" y="48513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41" name="CustomShape 263"/>
            <p:cNvSpPr/>
            <p:nvPr/>
          </p:nvSpPr>
          <p:spPr>
            <a:xfrm rot="10800000">
              <a:off x="6200280" y="44132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42" name="CustomShape 264"/>
            <p:cNvSpPr/>
            <p:nvPr/>
          </p:nvSpPr>
          <p:spPr>
            <a:xfrm rot="10800000">
              <a:off x="6200280" y="41209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43" name="CustomShape 265"/>
            <p:cNvSpPr/>
            <p:nvPr/>
          </p:nvSpPr>
          <p:spPr>
            <a:xfrm rot="10800000">
              <a:off x="6200280" y="33901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44" name="CustomShape 266"/>
            <p:cNvSpPr/>
            <p:nvPr/>
          </p:nvSpPr>
          <p:spPr>
            <a:xfrm rot="10800000">
              <a:off x="6200280" y="32439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45" name="CustomShape 267"/>
            <p:cNvSpPr/>
            <p:nvPr/>
          </p:nvSpPr>
          <p:spPr>
            <a:xfrm rot="10800000">
              <a:off x="6200280" y="16365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46" name="CustomShape 268"/>
            <p:cNvSpPr/>
            <p:nvPr/>
          </p:nvSpPr>
          <p:spPr>
            <a:xfrm rot="10800000">
              <a:off x="6200280" y="13442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7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47" name="CustomShape 269"/>
            <p:cNvSpPr/>
            <p:nvPr/>
          </p:nvSpPr>
          <p:spPr>
            <a:xfrm rot="10800000">
              <a:off x="6090840" y="49975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48" name="CustomShape 270"/>
            <p:cNvSpPr/>
            <p:nvPr/>
          </p:nvSpPr>
          <p:spPr>
            <a:xfrm rot="10800000">
              <a:off x="6090840" y="455940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49" name="CustomShape 271"/>
            <p:cNvSpPr/>
            <p:nvPr/>
          </p:nvSpPr>
          <p:spPr>
            <a:xfrm rot="10800000">
              <a:off x="6090840" y="29516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50" name="CustomShape 272"/>
            <p:cNvSpPr/>
            <p:nvPr/>
          </p:nvSpPr>
          <p:spPr>
            <a:xfrm rot="10800000">
              <a:off x="6090840" y="20750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51" name="CustomShape 273"/>
            <p:cNvSpPr/>
            <p:nvPr/>
          </p:nvSpPr>
          <p:spPr>
            <a:xfrm rot="10800000">
              <a:off x="6090840" y="16365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52" name="CustomShape 274"/>
            <p:cNvSpPr/>
            <p:nvPr/>
          </p:nvSpPr>
          <p:spPr>
            <a:xfrm rot="10800000">
              <a:off x="5981400" y="382860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53" name="CustomShape 275"/>
            <p:cNvSpPr/>
            <p:nvPr/>
          </p:nvSpPr>
          <p:spPr>
            <a:xfrm rot="10800000">
              <a:off x="5981400" y="265968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54" name="CustomShape 276"/>
            <p:cNvSpPr/>
            <p:nvPr/>
          </p:nvSpPr>
          <p:spPr>
            <a:xfrm rot="10800000">
              <a:off x="5762160" y="4676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455" name="PlaceHolder 277"/>
          <p:cNvSpPr>
            <a:spLocks noGrp="1"/>
          </p:cNvSpPr>
          <p:nvPr>
            <p:ph type="sldNum"/>
          </p:nvPr>
        </p:nvSpPr>
        <p:spPr>
          <a:xfrm>
            <a:off x="68760" y="4720320"/>
            <a:ext cx="411120" cy="393120"/>
          </a:xfrm>
          <a:prstGeom prst="rect">
            <a:avLst/>
          </a:prstGeom>
        </p:spPr>
        <p:txBody>
          <a:bodyPr tIns="91440" bIns="91440" anchor="ctr"/>
          <a:p>
            <a:pPr>
              <a:lnSpc>
                <a:spcPct val="100000"/>
              </a:lnSpc>
            </a:pPr>
            <a:fld id="{C81E5768-25D5-4C55-8E7B-BFFB918DCEBA}" type="slidenum">
              <a:rPr b="0" lang="en-US" sz="900" spc="-1" strike="noStrike">
                <a:solidFill>
                  <a:srgbClr val="0b87a1"/>
                </a:solidFill>
                <a:latin typeface="Dosis Light"/>
                <a:ea typeface="Dosis Light"/>
              </a:rPr>
              <a:t>&lt;number&gt;</a:t>
            </a:fld>
            <a:endParaRPr b="0" lang="en-US" sz="9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2" name="PlaceHolder 1"/>
          <p:cNvSpPr>
            <a:spLocks noGrp="1"/>
          </p:cNvSpPr>
          <p:nvPr>
            <p:ph type="title"/>
          </p:nvPr>
        </p:nvSpPr>
        <p:spPr>
          <a:xfrm>
            <a:off x="538560" y="739440"/>
            <a:ext cx="5070600" cy="85716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1493" name="Group 2"/>
          <p:cNvGrpSpPr/>
          <p:nvPr/>
        </p:nvGrpSpPr>
        <p:grpSpPr>
          <a:xfrm>
            <a:off x="6638760" y="29160"/>
            <a:ext cx="198000" cy="5085720"/>
            <a:chOff x="6638760" y="29160"/>
            <a:chExt cx="198000" cy="5085720"/>
          </a:xfrm>
        </p:grpSpPr>
        <p:sp>
          <p:nvSpPr>
            <p:cNvPr id="1494" name="CustomShape 3"/>
            <p:cNvSpPr/>
            <p:nvPr/>
          </p:nvSpPr>
          <p:spPr>
            <a:xfrm rot="10800000">
              <a:off x="6748560" y="499752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95" name="CustomShape 4"/>
            <p:cNvSpPr/>
            <p:nvPr/>
          </p:nvSpPr>
          <p:spPr>
            <a:xfrm rot="10800000">
              <a:off x="6748560" y="485136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96" name="CustomShape 5"/>
            <p:cNvSpPr/>
            <p:nvPr/>
          </p:nvSpPr>
          <p:spPr>
            <a:xfrm rot="10800000">
              <a:off x="6748560" y="470556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97" name="CustomShape 6"/>
            <p:cNvSpPr/>
            <p:nvPr/>
          </p:nvSpPr>
          <p:spPr>
            <a:xfrm rot="10800000">
              <a:off x="6748560" y="455940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98" name="CustomShape 7"/>
            <p:cNvSpPr/>
            <p:nvPr/>
          </p:nvSpPr>
          <p:spPr>
            <a:xfrm rot="10800000">
              <a:off x="6748560" y="441324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99" name="CustomShape 8"/>
            <p:cNvSpPr/>
            <p:nvPr/>
          </p:nvSpPr>
          <p:spPr>
            <a:xfrm rot="10800000">
              <a:off x="6748560" y="426708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00" name="CustomShape 9"/>
            <p:cNvSpPr/>
            <p:nvPr/>
          </p:nvSpPr>
          <p:spPr>
            <a:xfrm rot="10800000">
              <a:off x="6748560" y="412092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01" name="CustomShape 10"/>
            <p:cNvSpPr/>
            <p:nvPr/>
          </p:nvSpPr>
          <p:spPr>
            <a:xfrm rot="10800000">
              <a:off x="6748560" y="397476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02" name="CustomShape 11"/>
            <p:cNvSpPr/>
            <p:nvPr/>
          </p:nvSpPr>
          <p:spPr>
            <a:xfrm rot="10800000">
              <a:off x="6748560" y="382860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03" name="CustomShape 12"/>
            <p:cNvSpPr/>
            <p:nvPr/>
          </p:nvSpPr>
          <p:spPr>
            <a:xfrm rot="10800000">
              <a:off x="6748560" y="368244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04" name="CustomShape 13"/>
            <p:cNvSpPr/>
            <p:nvPr/>
          </p:nvSpPr>
          <p:spPr>
            <a:xfrm rot="10800000">
              <a:off x="6748560" y="353628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05" name="CustomShape 14"/>
            <p:cNvSpPr/>
            <p:nvPr/>
          </p:nvSpPr>
          <p:spPr>
            <a:xfrm rot="10800000">
              <a:off x="6748560" y="339012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06" name="CustomShape 15"/>
            <p:cNvSpPr/>
            <p:nvPr/>
          </p:nvSpPr>
          <p:spPr>
            <a:xfrm rot="10800000">
              <a:off x="6748560" y="324396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07" name="CustomShape 16"/>
            <p:cNvSpPr/>
            <p:nvPr/>
          </p:nvSpPr>
          <p:spPr>
            <a:xfrm rot="10800000">
              <a:off x="6748560" y="309780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08" name="CustomShape 17"/>
            <p:cNvSpPr/>
            <p:nvPr/>
          </p:nvSpPr>
          <p:spPr>
            <a:xfrm rot="10800000">
              <a:off x="6748560" y="295164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09" name="CustomShape 18"/>
            <p:cNvSpPr/>
            <p:nvPr/>
          </p:nvSpPr>
          <p:spPr>
            <a:xfrm rot="10800000">
              <a:off x="6748560" y="280584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10" name="CustomShape 19"/>
            <p:cNvSpPr/>
            <p:nvPr/>
          </p:nvSpPr>
          <p:spPr>
            <a:xfrm rot="10800000">
              <a:off x="6748560" y="265968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11" name="CustomShape 20"/>
            <p:cNvSpPr/>
            <p:nvPr/>
          </p:nvSpPr>
          <p:spPr>
            <a:xfrm rot="10800000">
              <a:off x="6748560" y="251352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12" name="CustomShape 21"/>
            <p:cNvSpPr/>
            <p:nvPr/>
          </p:nvSpPr>
          <p:spPr>
            <a:xfrm rot="10800000">
              <a:off x="6748560" y="236736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13" name="CustomShape 22"/>
            <p:cNvSpPr/>
            <p:nvPr/>
          </p:nvSpPr>
          <p:spPr>
            <a:xfrm rot="10800000">
              <a:off x="6748560" y="222120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14" name="CustomShape 23"/>
            <p:cNvSpPr/>
            <p:nvPr/>
          </p:nvSpPr>
          <p:spPr>
            <a:xfrm rot="10800000">
              <a:off x="6748560" y="207504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15" name="CustomShape 24"/>
            <p:cNvSpPr/>
            <p:nvPr/>
          </p:nvSpPr>
          <p:spPr>
            <a:xfrm rot="10800000">
              <a:off x="6748560" y="192888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16" name="CustomShape 25"/>
            <p:cNvSpPr/>
            <p:nvPr/>
          </p:nvSpPr>
          <p:spPr>
            <a:xfrm rot="10800000">
              <a:off x="6748560" y="178272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17" name="CustomShape 26"/>
            <p:cNvSpPr/>
            <p:nvPr/>
          </p:nvSpPr>
          <p:spPr>
            <a:xfrm rot="10800000">
              <a:off x="6748560" y="163656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18" name="CustomShape 27"/>
            <p:cNvSpPr/>
            <p:nvPr/>
          </p:nvSpPr>
          <p:spPr>
            <a:xfrm rot="10800000">
              <a:off x="6748560" y="149040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19" name="CustomShape 28"/>
            <p:cNvSpPr/>
            <p:nvPr/>
          </p:nvSpPr>
          <p:spPr>
            <a:xfrm rot="10800000">
              <a:off x="6748560" y="134424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20" name="CustomShape 29"/>
            <p:cNvSpPr/>
            <p:nvPr/>
          </p:nvSpPr>
          <p:spPr>
            <a:xfrm rot="10800000">
              <a:off x="6748560" y="119808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21" name="CustomShape 30"/>
            <p:cNvSpPr/>
            <p:nvPr/>
          </p:nvSpPr>
          <p:spPr>
            <a:xfrm rot="10800000">
              <a:off x="6748560" y="105228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22" name="CustomShape 31"/>
            <p:cNvSpPr/>
            <p:nvPr/>
          </p:nvSpPr>
          <p:spPr>
            <a:xfrm rot="10800000">
              <a:off x="6748560" y="90612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23" name="CustomShape 32"/>
            <p:cNvSpPr/>
            <p:nvPr/>
          </p:nvSpPr>
          <p:spPr>
            <a:xfrm rot="10800000">
              <a:off x="6748560" y="75996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24" name="CustomShape 33"/>
            <p:cNvSpPr/>
            <p:nvPr/>
          </p:nvSpPr>
          <p:spPr>
            <a:xfrm rot="10800000">
              <a:off x="6748560" y="61380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25" name="CustomShape 34"/>
            <p:cNvSpPr/>
            <p:nvPr/>
          </p:nvSpPr>
          <p:spPr>
            <a:xfrm rot="10800000">
              <a:off x="6748560" y="46764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26" name="CustomShape 35"/>
            <p:cNvSpPr/>
            <p:nvPr/>
          </p:nvSpPr>
          <p:spPr>
            <a:xfrm rot="10800000">
              <a:off x="6748560" y="32148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27" name="CustomShape 36"/>
            <p:cNvSpPr/>
            <p:nvPr/>
          </p:nvSpPr>
          <p:spPr>
            <a:xfrm rot="10800000">
              <a:off x="6748560" y="17532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28" name="CustomShape 37"/>
            <p:cNvSpPr/>
            <p:nvPr/>
          </p:nvSpPr>
          <p:spPr>
            <a:xfrm rot="10800000">
              <a:off x="6748560" y="2916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29" name="CustomShape 38"/>
            <p:cNvSpPr/>
            <p:nvPr/>
          </p:nvSpPr>
          <p:spPr>
            <a:xfrm rot="10800000">
              <a:off x="6638760" y="49975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30" name="CustomShape 39"/>
            <p:cNvSpPr/>
            <p:nvPr/>
          </p:nvSpPr>
          <p:spPr>
            <a:xfrm rot="10800000">
              <a:off x="6638760" y="47055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7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31" name="CustomShape 40"/>
            <p:cNvSpPr/>
            <p:nvPr/>
          </p:nvSpPr>
          <p:spPr>
            <a:xfrm rot="10800000">
              <a:off x="6638760" y="42670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32" name="CustomShape 41"/>
            <p:cNvSpPr/>
            <p:nvPr/>
          </p:nvSpPr>
          <p:spPr>
            <a:xfrm rot="10800000">
              <a:off x="6638760" y="41209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33" name="CustomShape 42"/>
            <p:cNvSpPr/>
            <p:nvPr/>
          </p:nvSpPr>
          <p:spPr>
            <a:xfrm rot="10800000">
              <a:off x="6638760" y="382860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34" name="CustomShape 43"/>
            <p:cNvSpPr/>
            <p:nvPr/>
          </p:nvSpPr>
          <p:spPr>
            <a:xfrm rot="10800000">
              <a:off x="6638760" y="36824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7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35" name="CustomShape 44"/>
            <p:cNvSpPr/>
            <p:nvPr/>
          </p:nvSpPr>
          <p:spPr>
            <a:xfrm rot="10800000">
              <a:off x="6638760" y="309780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36" name="CustomShape 45"/>
            <p:cNvSpPr/>
            <p:nvPr/>
          </p:nvSpPr>
          <p:spPr>
            <a:xfrm rot="10800000">
              <a:off x="6638760" y="29516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37" name="CustomShape 46"/>
            <p:cNvSpPr/>
            <p:nvPr/>
          </p:nvSpPr>
          <p:spPr>
            <a:xfrm rot="10800000">
              <a:off x="6638760" y="28058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38" name="CustomShape 47"/>
            <p:cNvSpPr/>
            <p:nvPr/>
          </p:nvSpPr>
          <p:spPr>
            <a:xfrm rot="10800000">
              <a:off x="6638760" y="26596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7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39" name="CustomShape 48"/>
            <p:cNvSpPr/>
            <p:nvPr/>
          </p:nvSpPr>
          <p:spPr>
            <a:xfrm rot="10800000">
              <a:off x="6638760" y="23673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7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40" name="CustomShape 49"/>
            <p:cNvSpPr/>
            <p:nvPr/>
          </p:nvSpPr>
          <p:spPr>
            <a:xfrm rot="10800000">
              <a:off x="6638760" y="20750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41" name="CustomShape 50"/>
            <p:cNvSpPr/>
            <p:nvPr/>
          </p:nvSpPr>
          <p:spPr>
            <a:xfrm rot="10800000">
              <a:off x="6638760" y="19288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42" name="CustomShape 51"/>
            <p:cNvSpPr/>
            <p:nvPr/>
          </p:nvSpPr>
          <p:spPr>
            <a:xfrm rot="10800000">
              <a:off x="6638760" y="16365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43" name="CustomShape 52"/>
            <p:cNvSpPr/>
            <p:nvPr/>
          </p:nvSpPr>
          <p:spPr>
            <a:xfrm rot="10800000">
              <a:off x="6638760" y="149040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44" name="CustomShape 53"/>
            <p:cNvSpPr/>
            <p:nvPr/>
          </p:nvSpPr>
          <p:spPr>
            <a:xfrm rot="10800000">
              <a:off x="6638760" y="13442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7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45" name="CustomShape 54"/>
            <p:cNvSpPr/>
            <p:nvPr/>
          </p:nvSpPr>
          <p:spPr>
            <a:xfrm rot="10800000">
              <a:off x="6638760" y="11980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46" name="CustomShape 55"/>
            <p:cNvSpPr/>
            <p:nvPr/>
          </p:nvSpPr>
          <p:spPr>
            <a:xfrm rot="10800000">
              <a:off x="6638760" y="7599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47" name="CustomShape 56"/>
            <p:cNvSpPr/>
            <p:nvPr/>
          </p:nvSpPr>
          <p:spPr>
            <a:xfrm rot="10800000">
              <a:off x="6638760" y="61380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48" name="CustomShape 57"/>
            <p:cNvSpPr/>
            <p:nvPr/>
          </p:nvSpPr>
          <p:spPr>
            <a:xfrm rot="10800000">
              <a:off x="6638760" y="3214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7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49" name="CustomShape 58"/>
            <p:cNvSpPr/>
            <p:nvPr/>
          </p:nvSpPr>
          <p:spPr>
            <a:xfrm rot="10800000">
              <a:off x="6638760" y="1753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50" name="CustomShape 59"/>
            <p:cNvSpPr/>
            <p:nvPr/>
          </p:nvSpPr>
          <p:spPr>
            <a:xfrm rot="10800000">
              <a:off x="6638760" y="291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551" name="Group 60"/>
          <p:cNvGrpSpPr/>
          <p:nvPr/>
        </p:nvGrpSpPr>
        <p:grpSpPr>
          <a:xfrm>
            <a:off x="5871600" y="29160"/>
            <a:ext cx="855360" cy="5085720"/>
            <a:chOff x="5871600" y="29160"/>
            <a:chExt cx="855360" cy="5085720"/>
          </a:xfrm>
        </p:grpSpPr>
        <p:sp>
          <p:nvSpPr>
            <p:cNvPr id="1552" name="CustomShape 61"/>
            <p:cNvSpPr/>
            <p:nvPr/>
          </p:nvSpPr>
          <p:spPr>
            <a:xfrm rot="10800000">
              <a:off x="6638760" y="48513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53" name="CustomShape 62"/>
            <p:cNvSpPr/>
            <p:nvPr/>
          </p:nvSpPr>
          <p:spPr>
            <a:xfrm rot="10800000">
              <a:off x="6638760" y="455940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54" name="CustomShape 63"/>
            <p:cNvSpPr/>
            <p:nvPr/>
          </p:nvSpPr>
          <p:spPr>
            <a:xfrm rot="10800000">
              <a:off x="6638760" y="44132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55" name="CustomShape 64"/>
            <p:cNvSpPr/>
            <p:nvPr/>
          </p:nvSpPr>
          <p:spPr>
            <a:xfrm rot="10800000">
              <a:off x="6638760" y="39747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56" name="CustomShape 65"/>
            <p:cNvSpPr/>
            <p:nvPr/>
          </p:nvSpPr>
          <p:spPr>
            <a:xfrm rot="10800000">
              <a:off x="6638760" y="35362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57" name="CustomShape 66"/>
            <p:cNvSpPr/>
            <p:nvPr/>
          </p:nvSpPr>
          <p:spPr>
            <a:xfrm rot="10800000">
              <a:off x="6638760" y="33901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58" name="CustomShape 67"/>
            <p:cNvSpPr/>
            <p:nvPr/>
          </p:nvSpPr>
          <p:spPr>
            <a:xfrm rot="10800000">
              <a:off x="6638760" y="32439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59" name="CustomShape 68"/>
            <p:cNvSpPr/>
            <p:nvPr/>
          </p:nvSpPr>
          <p:spPr>
            <a:xfrm rot="10800000">
              <a:off x="6638760" y="25135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60" name="CustomShape 69"/>
            <p:cNvSpPr/>
            <p:nvPr/>
          </p:nvSpPr>
          <p:spPr>
            <a:xfrm rot="10800000">
              <a:off x="6638760" y="222120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61" name="CustomShape 70"/>
            <p:cNvSpPr/>
            <p:nvPr/>
          </p:nvSpPr>
          <p:spPr>
            <a:xfrm rot="10800000">
              <a:off x="6638760" y="17827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62" name="CustomShape 71"/>
            <p:cNvSpPr/>
            <p:nvPr/>
          </p:nvSpPr>
          <p:spPr>
            <a:xfrm rot="10800000">
              <a:off x="6638760" y="10522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63" name="CustomShape 72"/>
            <p:cNvSpPr/>
            <p:nvPr/>
          </p:nvSpPr>
          <p:spPr>
            <a:xfrm rot="10800000">
              <a:off x="6638760" y="9061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64" name="CustomShape 73"/>
            <p:cNvSpPr/>
            <p:nvPr/>
          </p:nvSpPr>
          <p:spPr>
            <a:xfrm rot="10800000">
              <a:off x="6638760" y="4676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65" name="CustomShape 74"/>
            <p:cNvSpPr/>
            <p:nvPr/>
          </p:nvSpPr>
          <p:spPr>
            <a:xfrm rot="10800000">
              <a:off x="6529320" y="49975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66" name="CustomShape 75"/>
            <p:cNvSpPr/>
            <p:nvPr/>
          </p:nvSpPr>
          <p:spPr>
            <a:xfrm rot="10800000">
              <a:off x="6529320" y="47055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67" name="CustomShape 76"/>
            <p:cNvSpPr/>
            <p:nvPr/>
          </p:nvSpPr>
          <p:spPr>
            <a:xfrm rot="10800000">
              <a:off x="6529320" y="455940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68" name="CustomShape 77"/>
            <p:cNvSpPr/>
            <p:nvPr/>
          </p:nvSpPr>
          <p:spPr>
            <a:xfrm rot="10800000">
              <a:off x="6529320" y="44132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69" name="CustomShape 78"/>
            <p:cNvSpPr/>
            <p:nvPr/>
          </p:nvSpPr>
          <p:spPr>
            <a:xfrm rot="10800000">
              <a:off x="6529320" y="42670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70" name="CustomShape 79"/>
            <p:cNvSpPr/>
            <p:nvPr/>
          </p:nvSpPr>
          <p:spPr>
            <a:xfrm rot="10800000">
              <a:off x="6529320" y="41209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71" name="CustomShape 80"/>
            <p:cNvSpPr/>
            <p:nvPr/>
          </p:nvSpPr>
          <p:spPr>
            <a:xfrm rot="10800000">
              <a:off x="6529320" y="39747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72" name="CustomShape 81"/>
            <p:cNvSpPr/>
            <p:nvPr/>
          </p:nvSpPr>
          <p:spPr>
            <a:xfrm rot="10800000">
              <a:off x="6529320" y="382860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73" name="CustomShape 82"/>
            <p:cNvSpPr/>
            <p:nvPr/>
          </p:nvSpPr>
          <p:spPr>
            <a:xfrm rot="10800000">
              <a:off x="6529320" y="36824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74" name="CustomShape 83"/>
            <p:cNvSpPr/>
            <p:nvPr/>
          </p:nvSpPr>
          <p:spPr>
            <a:xfrm rot="10800000">
              <a:off x="6529320" y="35362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75" name="CustomShape 84"/>
            <p:cNvSpPr/>
            <p:nvPr/>
          </p:nvSpPr>
          <p:spPr>
            <a:xfrm rot="10800000">
              <a:off x="6529320" y="33901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76" name="CustomShape 85"/>
            <p:cNvSpPr/>
            <p:nvPr/>
          </p:nvSpPr>
          <p:spPr>
            <a:xfrm rot="10800000">
              <a:off x="6529320" y="32439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77" name="CustomShape 86"/>
            <p:cNvSpPr/>
            <p:nvPr/>
          </p:nvSpPr>
          <p:spPr>
            <a:xfrm rot="10800000">
              <a:off x="6529320" y="309780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78" name="CustomShape 87"/>
            <p:cNvSpPr/>
            <p:nvPr/>
          </p:nvSpPr>
          <p:spPr>
            <a:xfrm rot="10800000">
              <a:off x="6529320" y="28058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79" name="CustomShape 88"/>
            <p:cNvSpPr/>
            <p:nvPr/>
          </p:nvSpPr>
          <p:spPr>
            <a:xfrm rot="10800000">
              <a:off x="6529320" y="26596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80" name="CustomShape 89"/>
            <p:cNvSpPr/>
            <p:nvPr/>
          </p:nvSpPr>
          <p:spPr>
            <a:xfrm rot="10800000">
              <a:off x="6529320" y="23673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81" name="CustomShape 90"/>
            <p:cNvSpPr/>
            <p:nvPr/>
          </p:nvSpPr>
          <p:spPr>
            <a:xfrm rot="10800000">
              <a:off x="6529320" y="222120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82" name="CustomShape 91"/>
            <p:cNvSpPr/>
            <p:nvPr/>
          </p:nvSpPr>
          <p:spPr>
            <a:xfrm rot="10800000">
              <a:off x="6529320" y="20750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83" name="CustomShape 92"/>
            <p:cNvSpPr/>
            <p:nvPr/>
          </p:nvSpPr>
          <p:spPr>
            <a:xfrm rot="10800000">
              <a:off x="6529320" y="19288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84" name="CustomShape 93"/>
            <p:cNvSpPr/>
            <p:nvPr/>
          </p:nvSpPr>
          <p:spPr>
            <a:xfrm rot="10800000">
              <a:off x="6529320" y="17827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85" name="CustomShape 94"/>
            <p:cNvSpPr/>
            <p:nvPr/>
          </p:nvSpPr>
          <p:spPr>
            <a:xfrm rot="10800000">
              <a:off x="6529320" y="16365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86" name="CustomShape 95"/>
            <p:cNvSpPr/>
            <p:nvPr/>
          </p:nvSpPr>
          <p:spPr>
            <a:xfrm rot="10800000">
              <a:off x="6529320" y="149040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87" name="CustomShape 96"/>
            <p:cNvSpPr/>
            <p:nvPr/>
          </p:nvSpPr>
          <p:spPr>
            <a:xfrm rot="10800000">
              <a:off x="6529320" y="13442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88" name="CustomShape 97"/>
            <p:cNvSpPr/>
            <p:nvPr/>
          </p:nvSpPr>
          <p:spPr>
            <a:xfrm rot="10800000">
              <a:off x="6529320" y="10522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89" name="CustomShape 98"/>
            <p:cNvSpPr/>
            <p:nvPr/>
          </p:nvSpPr>
          <p:spPr>
            <a:xfrm rot="10800000">
              <a:off x="6529320" y="9061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90" name="CustomShape 99"/>
            <p:cNvSpPr/>
            <p:nvPr/>
          </p:nvSpPr>
          <p:spPr>
            <a:xfrm rot="10800000">
              <a:off x="6529320" y="7599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91" name="CustomShape 100"/>
            <p:cNvSpPr/>
            <p:nvPr/>
          </p:nvSpPr>
          <p:spPr>
            <a:xfrm rot="10800000">
              <a:off x="6529320" y="61380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92" name="CustomShape 101"/>
            <p:cNvSpPr/>
            <p:nvPr/>
          </p:nvSpPr>
          <p:spPr>
            <a:xfrm rot="10800000">
              <a:off x="6529320" y="4676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93" name="CustomShape 102"/>
            <p:cNvSpPr/>
            <p:nvPr/>
          </p:nvSpPr>
          <p:spPr>
            <a:xfrm rot="10800000">
              <a:off x="6529320" y="3214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94" name="CustomShape 103"/>
            <p:cNvSpPr/>
            <p:nvPr/>
          </p:nvSpPr>
          <p:spPr>
            <a:xfrm rot="10800000">
              <a:off x="6529320" y="1753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95" name="CustomShape 104"/>
            <p:cNvSpPr/>
            <p:nvPr/>
          </p:nvSpPr>
          <p:spPr>
            <a:xfrm rot="10800000">
              <a:off x="6529320" y="291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96" name="CustomShape 105"/>
            <p:cNvSpPr/>
            <p:nvPr/>
          </p:nvSpPr>
          <p:spPr>
            <a:xfrm rot="10800000">
              <a:off x="6419520" y="49975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97" name="CustomShape 106"/>
            <p:cNvSpPr/>
            <p:nvPr/>
          </p:nvSpPr>
          <p:spPr>
            <a:xfrm rot="10800000">
              <a:off x="6419520" y="44132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98" name="CustomShape 107"/>
            <p:cNvSpPr/>
            <p:nvPr/>
          </p:nvSpPr>
          <p:spPr>
            <a:xfrm rot="10800000">
              <a:off x="6419520" y="41209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99" name="CustomShape 108"/>
            <p:cNvSpPr/>
            <p:nvPr/>
          </p:nvSpPr>
          <p:spPr>
            <a:xfrm rot="10800000">
              <a:off x="6419520" y="382860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00" name="CustomShape 109"/>
            <p:cNvSpPr/>
            <p:nvPr/>
          </p:nvSpPr>
          <p:spPr>
            <a:xfrm rot="10800000">
              <a:off x="6419520" y="33901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01" name="CustomShape 110"/>
            <p:cNvSpPr/>
            <p:nvPr/>
          </p:nvSpPr>
          <p:spPr>
            <a:xfrm rot="10800000">
              <a:off x="6419520" y="28058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02" name="CustomShape 111"/>
            <p:cNvSpPr/>
            <p:nvPr/>
          </p:nvSpPr>
          <p:spPr>
            <a:xfrm rot="10800000">
              <a:off x="6419520" y="26596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7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03" name="CustomShape 112"/>
            <p:cNvSpPr/>
            <p:nvPr/>
          </p:nvSpPr>
          <p:spPr>
            <a:xfrm rot="10800000">
              <a:off x="6419520" y="16365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04" name="CustomShape 113"/>
            <p:cNvSpPr/>
            <p:nvPr/>
          </p:nvSpPr>
          <p:spPr>
            <a:xfrm rot="10800000">
              <a:off x="6419520" y="11980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05" name="CustomShape 114"/>
            <p:cNvSpPr/>
            <p:nvPr/>
          </p:nvSpPr>
          <p:spPr>
            <a:xfrm rot="10800000">
              <a:off x="6419520" y="4676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06" name="CustomShape 115"/>
            <p:cNvSpPr/>
            <p:nvPr/>
          </p:nvSpPr>
          <p:spPr>
            <a:xfrm rot="10800000">
              <a:off x="6419520" y="291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07" name="CustomShape 116"/>
            <p:cNvSpPr/>
            <p:nvPr/>
          </p:nvSpPr>
          <p:spPr>
            <a:xfrm rot="10800000">
              <a:off x="6310080" y="455940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08" name="CustomShape 117"/>
            <p:cNvSpPr/>
            <p:nvPr/>
          </p:nvSpPr>
          <p:spPr>
            <a:xfrm rot="10800000">
              <a:off x="6310080" y="33901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09" name="CustomShape 118"/>
            <p:cNvSpPr/>
            <p:nvPr/>
          </p:nvSpPr>
          <p:spPr>
            <a:xfrm rot="10800000">
              <a:off x="6310080" y="25135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10" name="CustomShape 119"/>
            <p:cNvSpPr/>
            <p:nvPr/>
          </p:nvSpPr>
          <p:spPr>
            <a:xfrm rot="10800000">
              <a:off x="6200280" y="61380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11" name="CustomShape 120"/>
            <p:cNvSpPr/>
            <p:nvPr/>
          </p:nvSpPr>
          <p:spPr>
            <a:xfrm rot="10800000">
              <a:off x="6090840" y="26596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12" name="CustomShape 121"/>
            <p:cNvSpPr/>
            <p:nvPr/>
          </p:nvSpPr>
          <p:spPr>
            <a:xfrm rot="10800000">
              <a:off x="6090840" y="1753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13" name="CustomShape 122"/>
            <p:cNvSpPr/>
            <p:nvPr/>
          </p:nvSpPr>
          <p:spPr>
            <a:xfrm rot="10800000">
              <a:off x="5871600" y="42670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614" name="Group 123"/>
          <p:cNvGrpSpPr/>
          <p:nvPr/>
        </p:nvGrpSpPr>
        <p:grpSpPr>
          <a:xfrm>
            <a:off x="5762160" y="29160"/>
            <a:ext cx="745560" cy="4939560"/>
            <a:chOff x="5762160" y="29160"/>
            <a:chExt cx="745560" cy="4939560"/>
          </a:xfrm>
        </p:grpSpPr>
        <p:sp>
          <p:nvSpPr>
            <p:cNvPr id="1615" name="CustomShape 124"/>
            <p:cNvSpPr/>
            <p:nvPr/>
          </p:nvSpPr>
          <p:spPr>
            <a:xfrm rot="10800000">
              <a:off x="6419520" y="47055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7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16" name="CustomShape 125"/>
            <p:cNvSpPr/>
            <p:nvPr/>
          </p:nvSpPr>
          <p:spPr>
            <a:xfrm rot="10800000">
              <a:off x="6419520" y="39747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17" name="CustomShape 126"/>
            <p:cNvSpPr/>
            <p:nvPr/>
          </p:nvSpPr>
          <p:spPr>
            <a:xfrm rot="10800000">
              <a:off x="6419520" y="25135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18" name="CustomShape 127"/>
            <p:cNvSpPr/>
            <p:nvPr/>
          </p:nvSpPr>
          <p:spPr>
            <a:xfrm rot="10800000">
              <a:off x="6419520" y="19288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19" name="CustomShape 128"/>
            <p:cNvSpPr/>
            <p:nvPr/>
          </p:nvSpPr>
          <p:spPr>
            <a:xfrm rot="10800000">
              <a:off x="6419520" y="17827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20" name="CustomShape 129"/>
            <p:cNvSpPr/>
            <p:nvPr/>
          </p:nvSpPr>
          <p:spPr>
            <a:xfrm rot="10800000">
              <a:off x="6419520" y="10522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21" name="CustomShape 130"/>
            <p:cNvSpPr/>
            <p:nvPr/>
          </p:nvSpPr>
          <p:spPr>
            <a:xfrm rot="10800000">
              <a:off x="6419520" y="1753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22" name="CustomShape 131"/>
            <p:cNvSpPr/>
            <p:nvPr/>
          </p:nvSpPr>
          <p:spPr>
            <a:xfrm rot="10800000">
              <a:off x="6310080" y="48513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23" name="CustomShape 132"/>
            <p:cNvSpPr/>
            <p:nvPr/>
          </p:nvSpPr>
          <p:spPr>
            <a:xfrm rot="10800000">
              <a:off x="6310080" y="41209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24" name="CustomShape 133"/>
            <p:cNvSpPr/>
            <p:nvPr/>
          </p:nvSpPr>
          <p:spPr>
            <a:xfrm rot="10800000">
              <a:off x="6310080" y="39747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25" name="CustomShape 134"/>
            <p:cNvSpPr/>
            <p:nvPr/>
          </p:nvSpPr>
          <p:spPr>
            <a:xfrm rot="10800000">
              <a:off x="6310080" y="382860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26" name="CustomShape 135"/>
            <p:cNvSpPr/>
            <p:nvPr/>
          </p:nvSpPr>
          <p:spPr>
            <a:xfrm rot="10800000">
              <a:off x="6310080" y="35362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27" name="CustomShape 136"/>
            <p:cNvSpPr/>
            <p:nvPr/>
          </p:nvSpPr>
          <p:spPr>
            <a:xfrm rot="10800000">
              <a:off x="6310080" y="32439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28" name="CustomShape 137"/>
            <p:cNvSpPr/>
            <p:nvPr/>
          </p:nvSpPr>
          <p:spPr>
            <a:xfrm rot="10800000">
              <a:off x="6310080" y="26596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29" name="CustomShape 138"/>
            <p:cNvSpPr/>
            <p:nvPr/>
          </p:nvSpPr>
          <p:spPr>
            <a:xfrm rot="10800000">
              <a:off x="6310080" y="23673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30" name="CustomShape 139"/>
            <p:cNvSpPr/>
            <p:nvPr/>
          </p:nvSpPr>
          <p:spPr>
            <a:xfrm rot="10800000">
              <a:off x="6310080" y="222120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31" name="CustomShape 140"/>
            <p:cNvSpPr/>
            <p:nvPr/>
          </p:nvSpPr>
          <p:spPr>
            <a:xfrm rot="10800000">
              <a:off x="6310080" y="20750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32" name="CustomShape 141"/>
            <p:cNvSpPr/>
            <p:nvPr/>
          </p:nvSpPr>
          <p:spPr>
            <a:xfrm rot="10800000">
              <a:off x="6310080" y="17827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33" name="CustomShape 142"/>
            <p:cNvSpPr/>
            <p:nvPr/>
          </p:nvSpPr>
          <p:spPr>
            <a:xfrm rot="10800000">
              <a:off x="6310080" y="16365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34" name="CustomShape 143"/>
            <p:cNvSpPr/>
            <p:nvPr/>
          </p:nvSpPr>
          <p:spPr>
            <a:xfrm rot="10800000">
              <a:off x="6310080" y="149040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35" name="CustomShape 144"/>
            <p:cNvSpPr/>
            <p:nvPr/>
          </p:nvSpPr>
          <p:spPr>
            <a:xfrm rot="10800000">
              <a:off x="6310080" y="13442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36" name="CustomShape 145"/>
            <p:cNvSpPr/>
            <p:nvPr/>
          </p:nvSpPr>
          <p:spPr>
            <a:xfrm rot="10800000">
              <a:off x="6310080" y="10522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37" name="CustomShape 146"/>
            <p:cNvSpPr/>
            <p:nvPr/>
          </p:nvSpPr>
          <p:spPr>
            <a:xfrm rot="10800000">
              <a:off x="6310080" y="9061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38" name="CustomShape 147"/>
            <p:cNvSpPr/>
            <p:nvPr/>
          </p:nvSpPr>
          <p:spPr>
            <a:xfrm rot="10800000">
              <a:off x="6310080" y="4676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39" name="CustomShape 148"/>
            <p:cNvSpPr/>
            <p:nvPr/>
          </p:nvSpPr>
          <p:spPr>
            <a:xfrm rot="10800000">
              <a:off x="6310080" y="3214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40" name="CustomShape 149"/>
            <p:cNvSpPr/>
            <p:nvPr/>
          </p:nvSpPr>
          <p:spPr>
            <a:xfrm rot="10800000">
              <a:off x="6310080" y="1753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41" name="CustomShape 150"/>
            <p:cNvSpPr/>
            <p:nvPr/>
          </p:nvSpPr>
          <p:spPr>
            <a:xfrm rot="10800000">
              <a:off x="6200280" y="47055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7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42" name="CustomShape 151"/>
            <p:cNvSpPr/>
            <p:nvPr/>
          </p:nvSpPr>
          <p:spPr>
            <a:xfrm rot="10800000">
              <a:off x="6200280" y="455940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43" name="CustomShape 152"/>
            <p:cNvSpPr/>
            <p:nvPr/>
          </p:nvSpPr>
          <p:spPr>
            <a:xfrm rot="10800000">
              <a:off x="6200280" y="42670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44" name="CustomShape 153"/>
            <p:cNvSpPr/>
            <p:nvPr/>
          </p:nvSpPr>
          <p:spPr>
            <a:xfrm rot="10800000">
              <a:off x="6200280" y="39747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45" name="CustomShape 154"/>
            <p:cNvSpPr/>
            <p:nvPr/>
          </p:nvSpPr>
          <p:spPr>
            <a:xfrm rot="10800000">
              <a:off x="6200280" y="382860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46" name="CustomShape 155"/>
            <p:cNvSpPr/>
            <p:nvPr/>
          </p:nvSpPr>
          <p:spPr>
            <a:xfrm rot="10800000">
              <a:off x="6200280" y="36824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7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47" name="CustomShape 156"/>
            <p:cNvSpPr/>
            <p:nvPr/>
          </p:nvSpPr>
          <p:spPr>
            <a:xfrm rot="10800000">
              <a:off x="6200280" y="35362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48" name="CustomShape 157"/>
            <p:cNvSpPr/>
            <p:nvPr/>
          </p:nvSpPr>
          <p:spPr>
            <a:xfrm rot="10800000">
              <a:off x="6200280" y="309780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49" name="CustomShape 158"/>
            <p:cNvSpPr/>
            <p:nvPr/>
          </p:nvSpPr>
          <p:spPr>
            <a:xfrm rot="10800000">
              <a:off x="6200280" y="29516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50" name="CustomShape 159"/>
            <p:cNvSpPr/>
            <p:nvPr/>
          </p:nvSpPr>
          <p:spPr>
            <a:xfrm rot="10800000">
              <a:off x="6200280" y="28058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51" name="CustomShape 160"/>
            <p:cNvSpPr/>
            <p:nvPr/>
          </p:nvSpPr>
          <p:spPr>
            <a:xfrm rot="10800000">
              <a:off x="6200280" y="26596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7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52" name="CustomShape 161"/>
            <p:cNvSpPr/>
            <p:nvPr/>
          </p:nvSpPr>
          <p:spPr>
            <a:xfrm rot="10800000">
              <a:off x="6200280" y="25135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53" name="CustomShape 162"/>
            <p:cNvSpPr/>
            <p:nvPr/>
          </p:nvSpPr>
          <p:spPr>
            <a:xfrm rot="10800000">
              <a:off x="6200280" y="23673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7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54" name="CustomShape 163"/>
            <p:cNvSpPr/>
            <p:nvPr/>
          </p:nvSpPr>
          <p:spPr>
            <a:xfrm rot="10800000">
              <a:off x="6200280" y="222120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55" name="CustomShape 164"/>
            <p:cNvSpPr/>
            <p:nvPr/>
          </p:nvSpPr>
          <p:spPr>
            <a:xfrm rot="10800000">
              <a:off x="6200280" y="20750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56" name="CustomShape 165"/>
            <p:cNvSpPr/>
            <p:nvPr/>
          </p:nvSpPr>
          <p:spPr>
            <a:xfrm rot="10800000">
              <a:off x="6200280" y="19288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57" name="CustomShape 166"/>
            <p:cNvSpPr/>
            <p:nvPr/>
          </p:nvSpPr>
          <p:spPr>
            <a:xfrm rot="10800000">
              <a:off x="6200280" y="17827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58" name="CustomShape 167"/>
            <p:cNvSpPr/>
            <p:nvPr/>
          </p:nvSpPr>
          <p:spPr>
            <a:xfrm rot="10800000">
              <a:off x="6200280" y="149040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59" name="CustomShape 168"/>
            <p:cNvSpPr/>
            <p:nvPr/>
          </p:nvSpPr>
          <p:spPr>
            <a:xfrm rot="10800000">
              <a:off x="6200280" y="11980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60" name="CustomShape 169"/>
            <p:cNvSpPr/>
            <p:nvPr/>
          </p:nvSpPr>
          <p:spPr>
            <a:xfrm rot="10800000">
              <a:off x="6200280" y="10522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61" name="CustomShape 170"/>
            <p:cNvSpPr/>
            <p:nvPr/>
          </p:nvSpPr>
          <p:spPr>
            <a:xfrm rot="10800000">
              <a:off x="6200280" y="9061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62" name="CustomShape 171"/>
            <p:cNvSpPr/>
            <p:nvPr/>
          </p:nvSpPr>
          <p:spPr>
            <a:xfrm rot="10800000">
              <a:off x="6200280" y="7599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63" name="CustomShape 172"/>
            <p:cNvSpPr/>
            <p:nvPr/>
          </p:nvSpPr>
          <p:spPr>
            <a:xfrm rot="10800000">
              <a:off x="6200280" y="4676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64" name="CustomShape 173"/>
            <p:cNvSpPr/>
            <p:nvPr/>
          </p:nvSpPr>
          <p:spPr>
            <a:xfrm rot="10800000">
              <a:off x="6200280" y="3214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7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65" name="CustomShape 174"/>
            <p:cNvSpPr/>
            <p:nvPr/>
          </p:nvSpPr>
          <p:spPr>
            <a:xfrm rot="10800000">
              <a:off x="6200280" y="1753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66" name="CustomShape 175"/>
            <p:cNvSpPr/>
            <p:nvPr/>
          </p:nvSpPr>
          <p:spPr>
            <a:xfrm rot="10800000">
              <a:off x="6200280" y="291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67" name="CustomShape 176"/>
            <p:cNvSpPr/>
            <p:nvPr/>
          </p:nvSpPr>
          <p:spPr>
            <a:xfrm rot="10800000">
              <a:off x="6090840" y="47055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68" name="CustomShape 177"/>
            <p:cNvSpPr/>
            <p:nvPr/>
          </p:nvSpPr>
          <p:spPr>
            <a:xfrm rot="10800000">
              <a:off x="6090840" y="42670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69" name="CustomShape 178"/>
            <p:cNvSpPr/>
            <p:nvPr/>
          </p:nvSpPr>
          <p:spPr>
            <a:xfrm rot="10800000">
              <a:off x="6090840" y="41209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70" name="CustomShape 179"/>
            <p:cNvSpPr/>
            <p:nvPr/>
          </p:nvSpPr>
          <p:spPr>
            <a:xfrm rot="10800000">
              <a:off x="6090840" y="39747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71" name="CustomShape 180"/>
            <p:cNvSpPr/>
            <p:nvPr/>
          </p:nvSpPr>
          <p:spPr>
            <a:xfrm rot="10800000">
              <a:off x="6090840" y="36824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72" name="CustomShape 181"/>
            <p:cNvSpPr/>
            <p:nvPr/>
          </p:nvSpPr>
          <p:spPr>
            <a:xfrm rot="10800000">
              <a:off x="6090840" y="33901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73" name="CustomShape 182"/>
            <p:cNvSpPr/>
            <p:nvPr/>
          </p:nvSpPr>
          <p:spPr>
            <a:xfrm rot="10800000">
              <a:off x="6090840" y="32439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74" name="CustomShape 183"/>
            <p:cNvSpPr/>
            <p:nvPr/>
          </p:nvSpPr>
          <p:spPr>
            <a:xfrm rot="10800000">
              <a:off x="6090840" y="309780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75" name="CustomShape 184"/>
            <p:cNvSpPr/>
            <p:nvPr/>
          </p:nvSpPr>
          <p:spPr>
            <a:xfrm rot="10800000">
              <a:off x="6090840" y="28058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76" name="CustomShape 185"/>
            <p:cNvSpPr/>
            <p:nvPr/>
          </p:nvSpPr>
          <p:spPr>
            <a:xfrm rot="10800000">
              <a:off x="6090840" y="25135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77" name="CustomShape 186"/>
            <p:cNvSpPr/>
            <p:nvPr/>
          </p:nvSpPr>
          <p:spPr>
            <a:xfrm rot="10800000">
              <a:off x="6090840" y="222120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78" name="CustomShape 187"/>
            <p:cNvSpPr/>
            <p:nvPr/>
          </p:nvSpPr>
          <p:spPr>
            <a:xfrm rot="10800000">
              <a:off x="6090840" y="19288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79" name="CustomShape 188"/>
            <p:cNvSpPr/>
            <p:nvPr/>
          </p:nvSpPr>
          <p:spPr>
            <a:xfrm rot="10800000">
              <a:off x="6090840" y="17827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80" name="CustomShape 189"/>
            <p:cNvSpPr/>
            <p:nvPr/>
          </p:nvSpPr>
          <p:spPr>
            <a:xfrm rot="10800000">
              <a:off x="6090840" y="13442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81" name="CustomShape 190"/>
            <p:cNvSpPr/>
            <p:nvPr/>
          </p:nvSpPr>
          <p:spPr>
            <a:xfrm rot="10800000">
              <a:off x="6090840" y="11980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82" name="CustomShape 191"/>
            <p:cNvSpPr/>
            <p:nvPr/>
          </p:nvSpPr>
          <p:spPr>
            <a:xfrm rot="10800000">
              <a:off x="6090840" y="10522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83" name="CustomShape 192"/>
            <p:cNvSpPr/>
            <p:nvPr/>
          </p:nvSpPr>
          <p:spPr>
            <a:xfrm rot="10800000">
              <a:off x="6090840" y="9061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84" name="CustomShape 193"/>
            <p:cNvSpPr/>
            <p:nvPr/>
          </p:nvSpPr>
          <p:spPr>
            <a:xfrm rot="10800000">
              <a:off x="6090840" y="7599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85" name="CustomShape 194"/>
            <p:cNvSpPr/>
            <p:nvPr/>
          </p:nvSpPr>
          <p:spPr>
            <a:xfrm rot="10800000">
              <a:off x="6090840" y="4676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86" name="CustomShape 195"/>
            <p:cNvSpPr/>
            <p:nvPr/>
          </p:nvSpPr>
          <p:spPr>
            <a:xfrm rot="10800000">
              <a:off x="6090840" y="3214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87" name="CustomShape 196"/>
            <p:cNvSpPr/>
            <p:nvPr/>
          </p:nvSpPr>
          <p:spPr>
            <a:xfrm rot="10800000">
              <a:off x="5981400" y="485136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88" name="CustomShape 197"/>
            <p:cNvSpPr/>
            <p:nvPr/>
          </p:nvSpPr>
          <p:spPr>
            <a:xfrm rot="10800000">
              <a:off x="5981400" y="470556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89" name="CustomShape 198"/>
            <p:cNvSpPr/>
            <p:nvPr/>
          </p:nvSpPr>
          <p:spPr>
            <a:xfrm rot="10800000">
              <a:off x="5981400" y="426708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90" name="CustomShape 199"/>
            <p:cNvSpPr/>
            <p:nvPr/>
          </p:nvSpPr>
          <p:spPr>
            <a:xfrm rot="10800000">
              <a:off x="5981400" y="397476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91" name="CustomShape 200"/>
            <p:cNvSpPr/>
            <p:nvPr/>
          </p:nvSpPr>
          <p:spPr>
            <a:xfrm rot="10800000">
              <a:off x="5981400" y="368244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92" name="CustomShape 201"/>
            <p:cNvSpPr/>
            <p:nvPr/>
          </p:nvSpPr>
          <p:spPr>
            <a:xfrm rot="10800000">
              <a:off x="5981400" y="324396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93" name="CustomShape 202"/>
            <p:cNvSpPr/>
            <p:nvPr/>
          </p:nvSpPr>
          <p:spPr>
            <a:xfrm rot="10800000">
              <a:off x="5981400" y="295164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94" name="CustomShape 203"/>
            <p:cNvSpPr/>
            <p:nvPr/>
          </p:nvSpPr>
          <p:spPr>
            <a:xfrm rot="10800000">
              <a:off x="5981400" y="251352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95" name="CustomShape 204"/>
            <p:cNvSpPr/>
            <p:nvPr/>
          </p:nvSpPr>
          <p:spPr>
            <a:xfrm rot="10800000">
              <a:off x="5981400" y="222120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96" name="CustomShape 205"/>
            <p:cNvSpPr/>
            <p:nvPr/>
          </p:nvSpPr>
          <p:spPr>
            <a:xfrm rot="10800000">
              <a:off x="5981400" y="207504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97" name="CustomShape 206"/>
            <p:cNvSpPr/>
            <p:nvPr/>
          </p:nvSpPr>
          <p:spPr>
            <a:xfrm rot="10800000">
              <a:off x="5981400" y="178272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98" name="CustomShape 207"/>
            <p:cNvSpPr/>
            <p:nvPr/>
          </p:nvSpPr>
          <p:spPr>
            <a:xfrm rot="10800000">
              <a:off x="5981400" y="163656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99" name="CustomShape 208"/>
            <p:cNvSpPr/>
            <p:nvPr/>
          </p:nvSpPr>
          <p:spPr>
            <a:xfrm rot="10800000">
              <a:off x="5981400" y="149040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00" name="CustomShape 209"/>
            <p:cNvSpPr/>
            <p:nvPr/>
          </p:nvSpPr>
          <p:spPr>
            <a:xfrm rot="10800000">
              <a:off x="5981400" y="119808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01" name="CustomShape 210"/>
            <p:cNvSpPr/>
            <p:nvPr/>
          </p:nvSpPr>
          <p:spPr>
            <a:xfrm rot="10800000">
              <a:off x="5981400" y="105228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02" name="CustomShape 211"/>
            <p:cNvSpPr/>
            <p:nvPr/>
          </p:nvSpPr>
          <p:spPr>
            <a:xfrm rot="10800000">
              <a:off x="5981400" y="61380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03" name="CustomShape 212"/>
            <p:cNvSpPr/>
            <p:nvPr/>
          </p:nvSpPr>
          <p:spPr>
            <a:xfrm rot="10800000">
              <a:off x="5981400" y="32148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04" name="CustomShape 213"/>
            <p:cNvSpPr/>
            <p:nvPr/>
          </p:nvSpPr>
          <p:spPr>
            <a:xfrm rot="10800000">
              <a:off x="5981400" y="17532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05" name="CustomShape 214"/>
            <p:cNvSpPr/>
            <p:nvPr/>
          </p:nvSpPr>
          <p:spPr>
            <a:xfrm rot="10800000">
              <a:off x="5871600" y="48513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06" name="CustomShape 215"/>
            <p:cNvSpPr/>
            <p:nvPr/>
          </p:nvSpPr>
          <p:spPr>
            <a:xfrm rot="10800000">
              <a:off x="5871600" y="39747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07" name="CustomShape 216"/>
            <p:cNvSpPr/>
            <p:nvPr/>
          </p:nvSpPr>
          <p:spPr>
            <a:xfrm rot="10800000">
              <a:off x="5871600" y="32439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08" name="CustomShape 217"/>
            <p:cNvSpPr/>
            <p:nvPr/>
          </p:nvSpPr>
          <p:spPr>
            <a:xfrm rot="10800000">
              <a:off x="5871600" y="25135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09" name="CustomShape 218"/>
            <p:cNvSpPr/>
            <p:nvPr/>
          </p:nvSpPr>
          <p:spPr>
            <a:xfrm rot="10800000">
              <a:off x="5871600" y="16365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10" name="CustomShape 219"/>
            <p:cNvSpPr/>
            <p:nvPr/>
          </p:nvSpPr>
          <p:spPr>
            <a:xfrm rot="10800000">
              <a:off x="5871600" y="9061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11" name="CustomShape 220"/>
            <p:cNvSpPr/>
            <p:nvPr/>
          </p:nvSpPr>
          <p:spPr>
            <a:xfrm rot="10800000">
              <a:off x="5871600" y="7599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12" name="CustomShape 221"/>
            <p:cNvSpPr/>
            <p:nvPr/>
          </p:nvSpPr>
          <p:spPr>
            <a:xfrm rot="10800000">
              <a:off x="5871600" y="1753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13" name="CustomShape 222"/>
            <p:cNvSpPr/>
            <p:nvPr/>
          </p:nvSpPr>
          <p:spPr>
            <a:xfrm rot="10800000">
              <a:off x="5762160" y="455940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14" name="CustomShape 223"/>
            <p:cNvSpPr/>
            <p:nvPr/>
          </p:nvSpPr>
          <p:spPr>
            <a:xfrm rot="10800000">
              <a:off x="5762160" y="36824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15" name="CustomShape 224"/>
            <p:cNvSpPr/>
            <p:nvPr/>
          </p:nvSpPr>
          <p:spPr>
            <a:xfrm rot="10800000">
              <a:off x="5762160" y="26596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716" name="Group 225"/>
          <p:cNvGrpSpPr/>
          <p:nvPr/>
        </p:nvGrpSpPr>
        <p:grpSpPr>
          <a:xfrm>
            <a:off x="5762160" y="29160"/>
            <a:ext cx="855360" cy="5085720"/>
            <a:chOff x="5762160" y="29160"/>
            <a:chExt cx="855360" cy="5085720"/>
          </a:xfrm>
        </p:grpSpPr>
        <p:sp>
          <p:nvSpPr>
            <p:cNvPr id="1717" name="CustomShape 226"/>
            <p:cNvSpPr/>
            <p:nvPr/>
          </p:nvSpPr>
          <p:spPr>
            <a:xfrm rot="10800000">
              <a:off x="6529320" y="48513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18" name="CustomShape 227"/>
            <p:cNvSpPr/>
            <p:nvPr/>
          </p:nvSpPr>
          <p:spPr>
            <a:xfrm rot="10800000">
              <a:off x="6529320" y="29516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19" name="CustomShape 228"/>
            <p:cNvSpPr/>
            <p:nvPr/>
          </p:nvSpPr>
          <p:spPr>
            <a:xfrm rot="10800000">
              <a:off x="6529320" y="25135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20" name="CustomShape 229"/>
            <p:cNvSpPr/>
            <p:nvPr/>
          </p:nvSpPr>
          <p:spPr>
            <a:xfrm rot="10800000">
              <a:off x="6529320" y="11980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21" name="CustomShape 230"/>
            <p:cNvSpPr/>
            <p:nvPr/>
          </p:nvSpPr>
          <p:spPr>
            <a:xfrm rot="10800000">
              <a:off x="6419520" y="48513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22" name="CustomShape 231"/>
            <p:cNvSpPr/>
            <p:nvPr/>
          </p:nvSpPr>
          <p:spPr>
            <a:xfrm rot="10800000">
              <a:off x="6419520" y="455940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23" name="CustomShape 232"/>
            <p:cNvSpPr/>
            <p:nvPr/>
          </p:nvSpPr>
          <p:spPr>
            <a:xfrm rot="10800000">
              <a:off x="6419520" y="42670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24" name="CustomShape 233"/>
            <p:cNvSpPr/>
            <p:nvPr/>
          </p:nvSpPr>
          <p:spPr>
            <a:xfrm rot="10800000">
              <a:off x="6419520" y="36824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7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25" name="CustomShape 234"/>
            <p:cNvSpPr/>
            <p:nvPr/>
          </p:nvSpPr>
          <p:spPr>
            <a:xfrm rot="10800000">
              <a:off x="6419520" y="35362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26" name="CustomShape 235"/>
            <p:cNvSpPr/>
            <p:nvPr/>
          </p:nvSpPr>
          <p:spPr>
            <a:xfrm rot="10800000">
              <a:off x="6419520" y="32439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27" name="CustomShape 236"/>
            <p:cNvSpPr/>
            <p:nvPr/>
          </p:nvSpPr>
          <p:spPr>
            <a:xfrm rot="10800000">
              <a:off x="6419520" y="309780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28" name="CustomShape 237"/>
            <p:cNvSpPr/>
            <p:nvPr/>
          </p:nvSpPr>
          <p:spPr>
            <a:xfrm rot="10800000">
              <a:off x="6419520" y="29516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29" name="CustomShape 238"/>
            <p:cNvSpPr/>
            <p:nvPr/>
          </p:nvSpPr>
          <p:spPr>
            <a:xfrm rot="10800000">
              <a:off x="6419520" y="23673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7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30" name="CustomShape 239"/>
            <p:cNvSpPr/>
            <p:nvPr/>
          </p:nvSpPr>
          <p:spPr>
            <a:xfrm rot="10800000">
              <a:off x="6419520" y="222120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31" name="CustomShape 240"/>
            <p:cNvSpPr/>
            <p:nvPr/>
          </p:nvSpPr>
          <p:spPr>
            <a:xfrm rot="10800000">
              <a:off x="6419520" y="20750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32" name="CustomShape 241"/>
            <p:cNvSpPr/>
            <p:nvPr/>
          </p:nvSpPr>
          <p:spPr>
            <a:xfrm rot="10800000">
              <a:off x="6419520" y="149040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33" name="CustomShape 242"/>
            <p:cNvSpPr/>
            <p:nvPr/>
          </p:nvSpPr>
          <p:spPr>
            <a:xfrm rot="10800000">
              <a:off x="6419520" y="13442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7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34" name="CustomShape 243"/>
            <p:cNvSpPr/>
            <p:nvPr/>
          </p:nvSpPr>
          <p:spPr>
            <a:xfrm rot="10800000">
              <a:off x="6419520" y="9061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35" name="CustomShape 244"/>
            <p:cNvSpPr/>
            <p:nvPr/>
          </p:nvSpPr>
          <p:spPr>
            <a:xfrm rot="10800000">
              <a:off x="6419520" y="7599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36" name="CustomShape 245"/>
            <p:cNvSpPr/>
            <p:nvPr/>
          </p:nvSpPr>
          <p:spPr>
            <a:xfrm rot="10800000">
              <a:off x="6419520" y="61380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37" name="CustomShape 246"/>
            <p:cNvSpPr/>
            <p:nvPr/>
          </p:nvSpPr>
          <p:spPr>
            <a:xfrm rot="10800000">
              <a:off x="6419520" y="3214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7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38" name="CustomShape 247"/>
            <p:cNvSpPr/>
            <p:nvPr/>
          </p:nvSpPr>
          <p:spPr>
            <a:xfrm rot="10800000">
              <a:off x="6310080" y="49975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39" name="CustomShape 248"/>
            <p:cNvSpPr/>
            <p:nvPr/>
          </p:nvSpPr>
          <p:spPr>
            <a:xfrm rot="10800000">
              <a:off x="6310080" y="47055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40" name="CustomShape 249"/>
            <p:cNvSpPr/>
            <p:nvPr/>
          </p:nvSpPr>
          <p:spPr>
            <a:xfrm rot="10800000">
              <a:off x="6310080" y="44132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41" name="CustomShape 250"/>
            <p:cNvSpPr/>
            <p:nvPr/>
          </p:nvSpPr>
          <p:spPr>
            <a:xfrm rot="10800000">
              <a:off x="6310080" y="42670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42" name="CustomShape 251"/>
            <p:cNvSpPr/>
            <p:nvPr/>
          </p:nvSpPr>
          <p:spPr>
            <a:xfrm rot="10800000">
              <a:off x="6310080" y="36824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43" name="CustomShape 252"/>
            <p:cNvSpPr/>
            <p:nvPr/>
          </p:nvSpPr>
          <p:spPr>
            <a:xfrm rot="10800000">
              <a:off x="6310080" y="309780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44" name="CustomShape 253"/>
            <p:cNvSpPr/>
            <p:nvPr/>
          </p:nvSpPr>
          <p:spPr>
            <a:xfrm rot="10800000">
              <a:off x="6310080" y="29516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45" name="CustomShape 254"/>
            <p:cNvSpPr/>
            <p:nvPr/>
          </p:nvSpPr>
          <p:spPr>
            <a:xfrm rot="10800000">
              <a:off x="6310080" y="28058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46" name="CustomShape 255"/>
            <p:cNvSpPr/>
            <p:nvPr/>
          </p:nvSpPr>
          <p:spPr>
            <a:xfrm rot="10800000">
              <a:off x="6310080" y="19288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47" name="CustomShape 256"/>
            <p:cNvSpPr/>
            <p:nvPr/>
          </p:nvSpPr>
          <p:spPr>
            <a:xfrm rot="10800000">
              <a:off x="6310080" y="11980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48" name="CustomShape 257"/>
            <p:cNvSpPr/>
            <p:nvPr/>
          </p:nvSpPr>
          <p:spPr>
            <a:xfrm rot="10800000">
              <a:off x="6310080" y="7599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49" name="CustomShape 258"/>
            <p:cNvSpPr/>
            <p:nvPr/>
          </p:nvSpPr>
          <p:spPr>
            <a:xfrm rot="10800000">
              <a:off x="6310080" y="61380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50" name="CustomShape 259"/>
            <p:cNvSpPr/>
            <p:nvPr/>
          </p:nvSpPr>
          <p:spPr>
            <a:xfrm rot="10800000">
              <a:off x="6310080" y="291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51" name="CustomShape 260"/>
            <p:cNvSpPr/>
            <p:nvPr/>
          </p:nvSpPr>
          <p:spPr>
            <a:xfrm rot="10800000">
              <a:off x="6200280" y="49975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52" name="CustomShape 261"/>
            <p:cNvSpPr/>
            <p:nvPr/>
          </p:nvSpPr>
          <p:spPr>
            <a:xfrm rot="10800000">
              <a:off x="6200280" y="48513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53" name="CustomShape 262"/>
            <p:cNvSpPr/>
            <p:nvPr/>
          </p:nvSpPr>
          <p:spPr>
            <a:xfrm rot="10800000">
              <a:off x="6200280" y="44132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54" name="CustomShape 263"/>
            <p:cNvSpPr/>
            <p:nvPr/>
          </p:nvSpPr>
          <p:spPr>
            <a:xfrm rot="10800000">
              <a:off x="6200280" y="41209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55" name="CustomShape 264"/>
            <p:cNvSpPr/>
            <p:nvPr/>
          </p:nvSpPr>
          <p:spPr>
            <a:xfrm rot="10800000">
              <a:off x="6200280" y="33901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56" name="CustomShape 265"/>
            <p:cNvSpPr/>
            <p:nvPr/>
          </p:nvSpPr>
          <p:spPr>
            <a:xfrm rot="10800000">
              <a:off x="6200280" y="32439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57" name="CustomShape 266"/>
            <p:cNvSpPr/>
            <p:nvPr/>
          </p:nvSpPr>
          <p:spPr>
            <a:xfrm rot="10800000">
              <a:off x="6200280" y="16365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58" name="CustomShape 267"/>
            <p:cNvSpPr/>
            <p:nvPr/>
          </p:nvSpPr>
          <p:spPr>
            <a:xfrm rot="10800000">
              <a:off x="6200280" y="13442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7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59" name="CustomShape 268"/>
            <p:cNvSpPr/>
            <p:nvPr/>
          </p:nvSpPr>
          <p:spPr>
            <a:xfrm rot="10800000">
              <a:off x="6090840" y="49975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60" name="CustomShape 269"/>
            <p:cNvSpPr/>
            <p:nvPr/>
          </p:nvSpPr>
          <p:spPr>
            <a:xfrm rot="10800000">
              <a:off x="6090840" y="455940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61" name="CustomShape 270"/>
            <p:cNvSpPr/>
            <p:nvPr/>
          </p:nvSpPr>
          <p:spPr>
            <a:xfrm rot="10800000">
              <a:off x="6090840" y="29516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62" name="CustomShape 271"/>
            <p:cNvSpPr/>
            <p:nvPr/>
          </p:nvSpPr>
          <p:spPr>
            <a:xfrm rot="10800000">
              <a:off x="6090840" y="20750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63" name="CustomShape 272"/>
            <p:cNvSpPr/>
            <p:nvPr/>
          </p:nvSpPr>
          <p:spPr>
            <a:xfrm rot="10800000">
              <a:off x="6090840" y="16365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64" name="CustomShape 273"/>
            <p:cNvSpPr/>
            <p:nvPr/>
          </p:nvSpPr>
          <p:spPr>
            <a:xfrm rot="10800000">
              <a:off x="5981400" y="382860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65" name="CustomShape 274"/>
            <p:cNvSpPr/>
            <p:nvPr/>
          </p:nvSpPr>
          <p:spPr>
            <a:xfrm rot="10800000">
              <a:off x="5981400" y="265968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66" name="CustomShape 275"/>
            <p:cNvSpPr/>
            <p:nvPr/>
          </p:nvSpPr>
          <p:spPr>
            <a:xfrm rot="10800000">
              <a:off x="5762160" y="4676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767" name="PlaceHolder 276"/>
          <p:cNvSpPr>
            <a:spLocks noGrp="1"/>
          </p:cNvSpPr>
          <p:nvPr>
            <p:ph type="sldNum"/>
          </p:nvPr>
        </p:nvSpPr>
        <p:spPr>
          <a:xfrm>
            <a:off x="68760" y="4720320"/>
            <a:ext cx="411120" cy="393120"/>
          </a:xfrm>
          <a:prstGeom prst="rect">
            <a:avLst/>
          </a:prstGeom>
        </p:spPr>
        <p:txBody>
          <a:bodyPr tIns="91440" bIns="91440" anchor="ctr"/>
          <a:p>
            <a:pPr>
              <a:lnSpc>
                <a:spcPct val="100000"/>
              </a:lnSpc>
            </a:pPr>
            <a:fld id="{2CD63FAF-EB8D-4434-BAEC-A97B60912CAA}" type="slidenum">
              <a:rPr b="0" lang="en-US" sz="900" spc="-1" strike="noStrike">
                <a:solidFill>
                  <a:srgbClr val="0b87a1"/>
                </a:solidFill>
                <a:latin typeface="Dosis Light"/>
                <a:ea typeface="Dosis Light"/>
              </a:rPr>
              <a:t>&lt;number&gt;</a:t>
            </a:fld>
            <a:endParaRPr b="0" lang="en-US" sz="900" spc="-1" strike="noStrike">
              <a:latin typeface="Times New Roman"/>
            </a:endParaRPr>
          </a:p>
        </p:txBody>
      </p:sp>
      <p:sp>
        <p:nvSpPr>
          <p:cNvPr id="1768" name="PlaceHolder 277"/>
          <p:cNvSpPr>
            <a:spLocks noGrp="1"/>
          </p:cNvSpPr>
          <p:nvPr>
            <p:ph type="body"/>
          </p:nvPr>
        </p:nvSpPr>
        <p:spPr>
          <a:xfrm>
            <a:off x="342720" y="1203480"/>
            <a:ext cx="61718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05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05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05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05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05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05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05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05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5" name="PlaceHolder 1"/>
          <p:cNvSpPr>
            <a:spLocks noGrp="1"/>
          </p:cNvSpPr>
          <p:nvPr>
            <p:ph type="title"/>
          </p:nvPr>
        </p:nvSpPr>
        <p:spPr>
          <a:xfrm>
            <a:off x="538560" y="739440"/>
            <a:ext cx="5070600" cy="857160"/>
          </a:xfrm>
          <a:prstGeom prst="rect">
            <a:avLst/>
          </a:prstGeom>
        </p:spPr>
        <p:txBody>
          <a:bodyPr tIns="91440" bIns="91440" anchor="b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b87a1"/>
                </a:solidFill>
                <a:latin typeface="Dosis Light"/>
                <a:ea typeface="Dosis Light"/>
              </a:rPr>
              <a:t>Click to edit Master title style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06" name="PlaceHolder 2"/>
          <p:cNvSpPr>
            <a:spLocks noGrp="1"/>
          </p:cNvSpPr>
          <p:nvPr>
            <p:ph type="body"/>
          </p:nvPr>
        </p:nvSpPr>
        <p:spPr>
          <a:xfrm>
            <a:off x="538560" y="1733400"/>
            <a:ext cx="5070600" cy="2980080"/>
          </a:xfrm>
          <a:prstGeom prst="rect">
            <a:avLst/>
          </a:prstGeom>
        </p:spPr>
        <p:txBody>
          <a:bodyPr tIns="91440" bIns="91440"/>
          <a:p>
            <a:pPr marL="432000" indent="-32400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3b55"/>
                </a:solidFill>
                <a:latin typeface="Titillium Web Light"/>
                <a:ea typeface="Titillium Web Light"/>
              </a:rPr>
              <a:t>Edit Master text styles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lnSpc>
                <a:spcPct val="100000"/>
              </a:lnSpc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rgbClr val="003b55"/>
                </a:solidFill>
                <a:latin typeface="Titillium Web Light"/>
                <a:ea typeface="Titillium Web Light"/>
              </a:rPr>
              <a:t>Second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3b55"/>
                </a:solidFill>
                <a:latin typeface="Titillium Web Light"/>
                <a:ea typeface="Titillium Web Light"/>
              </a:rPr>
              <a:t>Third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lnSpc>
                <a:spcPct val="100000"/>
              </a:lnSpc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rgbClr val="003b55"/>
                </a:solidFill>
                <a:latin typeface="Titillium Web Light"/>
                <a:ea typeface="Titillium Web Light"/>
              </a:rPr>
              <a:t>Fourth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3b55"/>
                </a:solidFill>
                <a:latin typeface="Titillium Web Light"/>
                <a:ea typeface="Titillium Web Light"/>
              </a:rPr>
              <a:t>Fifth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07" name="PlaceHolder 3"/>
          <p:cNvSpPr>
            <a:spLocks noGrp="1"/>
          </p:cNvSpPr>
          <p:nvPr>
            <p:ph type="dt"/>
          </p:nvPr>
        </p:nvSpPr>
        <p:spPr>
          <a:xfrm>
            <a:off x="0" y="0"/>
            <a:ext cx="360" cy="360"/>
          </a:xfrm>
          <a:prstGeom prst="rect">
            <a:avLst/>
          </a:prstGeom>
        </p:spPr>
        <p:txBody>
          <a:bodyPr lIns="90000" rIns="90000" tIns="45000" bIns="45000"/>
          <a:p>
            <a:pPr>
              <a:lnSpc>
                <a:spcPct val="100000"/>
              </a:lnSpc>
            </a:pPr>
            <a:fld id="{326B4975-4A26-4487-80B5-7E3AD5D99973}" type="datetime"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3/3/19</a:t>
            </a:fld>
            <a:endParaRPr b="0" lang="en-US" sz="1400" spc="-1" strike="noStrike">
              <a:latin typeface="Times New Roman"/>
            </a:endParaRPr>
          </a:p>
        </p:txBody>
      </p:sp>
      <p:sp>
        <p:nvSpPr>
          <p:cNvPr id="1808" name="PlaceHolder 4"/>
          <p:cNvSpPr>
            <a:spLocks noGrp="1"/>
          </p:cNvSpPr>
          <p:nvPr>
            <p:ph type="ftr"/>
          </p:nvPr>
        </p:nvSpPr>
        <p:spPr>
          <a:xfrm>
            <a:off x="0" y="0"/>
            <a:ext cx="360" cy="360"/>
          </a:xfrm>
          <a:prstGeom prst="rect">
            <a:avLst/>
          </a:prstGeom>
        </p:spPr>
        <p:txBody>
          <a:bodyPr lIns="90000" rIns="90000" tIns="45000" bIns="45000"/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1809" name="PlaceHolder 5"/>
          <p:cNvSpPr>
            <a:spLocks noGrp="1"/>
          </p:cNvSpPr>
          <p:nvPr>
            <p:ph type="sldNum"/>
          </p:nvPr>
        </p:nvSpPr>
        <p:spPr>
          <a:xfrm>
            <a:off x="68760" y="4720320"/>
            <a:ext cx="411120" cy="393120"/>
          </a:xfrm>
          <a:prstGeom prst="rect">
            <a:avLst/>
          </a:prstGeom>
        </p:spPr>
        <p:txBody>
          <a:bodyPr tIns="91440" bIns="91440" anchor="ctr"/>
          <a:p>
            <a:pPr>
              <a:lnSpc>
                <a:spcPct val="100000"/>
              </a:lnSpc>
            </a:pPr>
            <a:fld id="{F5734B2A-9AF1-4C84-8502-19B731B093BD}" type="slidenum">
              <a:rPr b="0" lang="en-US" sz="900" spc="-1" strike="noStrike">
                <a:solidFill>
                  <a:srgbClr val="0b87a1"/>
                </a:solidFill>
                <a:latin typeface="Dosis Light"/>
                <a:ea typeface="Dosis Light"/>
              </a:rPr>
              <a:t>&lt;number&gt;</a:t>
            </a:fld>
            <a:endParaRPr b="0" lang="en-US" sz="9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6" name="PlaceHolder 1"/>
          <p:cNvSpPr>
            <a:spLocks noGrp="1"/>
          </p:cNvSpPr>
          <p:nvPr>
            <p:ph type="title"/>
          </p:nvPr>
        </p:nvSpPr>
        <p:spPr>
          <a:xfrm>
            <a:off x="538560" y="739440"/>
            <a:ext cx="5070600" cy="85716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47" name="PlaceHolder 2"/>
          <p:cNvSpPr>
            <a:spLocks noGrp="1"/>
          </p:cNvSpPr>
          <p:nvPr>
            <p:ph type="body"/>
          </p:nvPr>
        </p:nvSpPr>
        <p:spPr>
          <a:xfrm>
            <a:off x="538560" y="1762560"/>
            <a:ext cx="2431440" cy="3086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05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05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05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05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05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05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05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05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48" name="PlaceHolder 3"/>
          <p:cNvSpPr>
            <a:spLocks noGrp="1"/>
          </p:cNvSpPr>
          <p:nvPr>
            <p:ph type="body"/>
          </p:nvPr>
        </p:nvSpPr>
        <p:spPr>
          <a:xfrm>
            <a:off x="3116880" y="1762560"/>
            <a:ext cx="2431440" cy="3086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05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05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05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05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05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05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05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05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1849" name="Group 4"/>
          <p:cNvGrpSpPr/>
          <p:nvPr/>
        </p:nvGrpSpPr>
        <p:grpSpPr>
          <a:xfrm>
            <a:off x="6638760" y="29160"/>
            <a:ext cx="198000" cy="5085720"/>
            <a:chOff x="6638760" y="29160"/>
            <a:chExt cx="198000" cy="5085720"/>
          </a:xfrm>
        </p:grpSpPr>
        <p:sp>
          <p:nvSpPr>
            <p:cNvPr id="1850" name="CustomShape 5"/>
            <p:cNvSpPr/>
            <p:nvPr/>
          </p:nvSpPr>
          <p:spPr>
            <a:xfrm rot="10800000">
              <a:off x="6748560" y="499752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51" name="CustomShape 6"/>
            <p:cNvSpPr/>
            <p:nvPr/>
          </p:nvSpPr>
          <p:spPr>
            <a:xfrm rot="10800000">
              <a:off x="6748560" y="485136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52" name="CustomShape 7"/>
            <p:cNvSpPr/>
            <p:nvPr/>
          </p:nvSpPr>
          <p:spPr>
            <a:xfrm rot="10800000">
              <a:off x="6748560" y="470556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53" name="CustomShape 8"/>
            <p:cNvSpPr/>
            <p:nvPr/>
          </p:nvSpPr>
          <p:spPr>
            <a:xfrm rot="10800000">
              <a:off x="6748560" y="455940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54" name="CustomShape 9"/>
            <p:cNvSpPr/>
            <p:nvPr/>
          </p:nvSpPr>
          <p:spPr>
            <a:xfrm rot="10800000">
              <a:off x="6748560" y="441324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55" name="CustomShape 10"/>
            <p:cNvSpPr/>
            <p:nvPr/>
          </p:nvSpPr>
          <p:spPr>
            <a:xfrm rot="10800000">
              <a:off x="6748560" y="426708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56" name="CustomShape 11"/>
            <p:cNvSpPr/>
            <p:nvPr/>
          </p:nvSpPr>
          <p:spPr>
            <a:xfrm rot="10800000">
              <a:off x="6748560" y="412092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57" name="CustomShape 12"/>
            <p:cNvSpPr/>
            <p:nvPr/>
          </p:nvSpPr>
          <p:spPr>
            <a:xfrm rot="10800000">
              <a:off x="6748560" y="397476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58" name="CustomShape 13"/>
            <p:cNvSpPr/>
            <p:nvPr/>
          </p:nvSpPr>
          <p:spPr>
            <a:xfrm rot="10800000">
              <a:off x="6748560" y="382860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59" name="CustomShape 14"/>
            <p:cNvSpPr/>
            <p:nvPr/>
          </p:nvSpPr>
          <p:spPr>
            <a:xfrm rot="10800000">
              <a:off x="6748560" y="368244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60" name="CustomShape 15"/>
            <p:cNvSpPr/>
            <p:nvPr/>
          </p:nvSpPr>
          <p:spPr>
            <a:xfrm rot="10800000">
              <a:off x="6748560" y="353628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61" name="CustomShape 16"/>
            <p:cNvSpPr/>
            <p:nvPr/>
          </p:nvSpPr>
          <p:spPr>
            <a:xfrm rot="10800000">
              <a:off x="6748560" y="339012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62" name="CustomShape 17"/>
            <p:cNvSpPr/>
            <p:nvPr/>
          </p:nvSpPr>
          <p:spPr>
            <a:xfrm rot="10800000">
              <a:off x="6748560" y="324396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63" name="CustomShape 18"/>
            <p:cNvSpPr/>
            <p:nvPr/>
          </p:nvSpPr>
          <p:spPr>
            <a:xfrm rot="10800000">
              <a:off x="6748560" y="309780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64" name="CustomShape 19"/>
            <p:cNvSpPr/>
            <p:nvPr/>
          </p:nvSpPr>
          <p:spPr>
            <a:xfrm rot="10800000">
              <a:off x="6748560" y="295164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65" name="CustomShape 20"/>
            <p:cNvSpPr/>
            <p:nvPr/>
          </p:nvSpPr>
          <p:spPr>
            <a:xfrm rot="10800000">
              <a:off x="6748560" y="280584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66" name="CustomShape 21"/>
            <p:cNvSpPr/>
            <p:nvPr/>
          </p:nvSpPr>
          <p:spPr>
            <a:xfrm rot="10800000">
              <a:off x="6748560" y="265968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67" name="CustomShape 22"/>
            <p:cNvSpPr/>
            <p:nvPr/>
          </p:nvSpPr>
          <p:spPr>
            <a:xfrm rot="10800000">
              <a:off x="6748560" y="251352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68" name="CustomShape 23"/>
            <p:cNvSpPr/>
            <p:nvPr/>
          </p:nvSpPr>
          <p:spPr>
            <a:xfrm rot="10800000">
              <a:off x="6748560" y="236736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69" name="CustomShape 24"/>
            <p:cNvSpPr/>
            <p:nvPr/>
          </p:nvSpPr>
          <p:spPr>
            <a:xfrm rot="10800000">
              <a:off x="6748560" y="222120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70" name="CustomShape 25"/>
            <p:cNvSpPr/>
            <p:nvPr/>
          </p:nvSpPr>
          <p:spPr>
            <a:xfrm rot="10800000">
              <a:off x="6748560" y="207504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71" name="CustomShape 26"/>
            <p:cNvSpPr/>
            <p:nvPr/>
          </p:nvSpPr>
          <p:spPr>
            <a:xfrm rot="10800000">
              <a:off x="6748560" y="192888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72" name="CustomShape 27"/>
            <p:cNvSpPr/>
            <p:nvPr/>
          </p:nvSpPr>
          <p:spPr>
            <a:xfrm rot="10800000">
              <a:off x="6748560" y="178272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73" name="CustomShape 28"/>
            <p:cNvSpPr/>
            <p:nvPr/>
          </p:nvSpPr>
          <p:spPr>
            <a:xfrm rot="10800000">
              <a:off x="6748560" y="163656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74" name="CustomShape 29"/>
            <p:cNvSpPr/>
            <p:nvPr/>
          </p:nvSpPr>
          <p:spPr>
            <a:xfrm rot="10800000">
              <a:off x="6748560" y="149040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75" name="CustomShape 30"/>
            <p:cNvSpPr/>
            <p:nvPr/>
          </p:nvSpPr>
          <p:spPr>
            <a:xfrm rot="10800000">
              <a:off x="6748560" y="134424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76" name="CustomShape 31"/>
            <p:cNvSpPr/>
            <p:nvPr/>
          </p:nvSpPr>
          <p:spPr>
            <a:xfrm rot="10800000">
              <a:off x="6748560" y="119808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77" name="CustomShape 32"/>
            <p:cNvSpPr/>
            <p:nvPr/>
          </p:nvSpPr>
          <p:spPr>
            <a:xfrm rot="10800000">
              <a:off x="6748560" y="105228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78" name="CustomShape 33"/>
            <p:cNvSpPr/>
            <p:nvPr/>
          </p:nvSpPr>
          <p:spPr>
            <a:xfrm rot="10800000">
              <a:off x="6748560" y="90612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79" name="CustomShape 34"/>
            <p:cNvSpPr/>
            <p:nvPr/>
          </p:nvSpPr>
          <p:spPr>
            <a:xfrm rot="10800000">
              <a:off x="6748560" y="75996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80" name="CustomShape 35"/>
            <p:cNvSpPr/>
            <p:nvPr/>
          </p:nvSpPr>
          <p:spPr>
            <a:xfrm rot="10800000">
              <a:off x="6748560" y="61380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81" name="CustomShape 36"/>
            <p:cNvSpPr/>
            <p:nvPr/>
          </p:nvSpPr>
          <p:spPr>
            <a:xfrm rot="10800000">
              <a:off x="6748560" y="46764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82" name="CustomShape 37"/>
            <p:cNvSpPr/>
            <p:nvPr/>
          </p:nvSpPr>
          <p:spPr>
            <a:xfrm rot="10800000">
              <a:off x="6748560" y="32148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83" name="CustomShape 38"/>
            <p:cNvSpPr/>
            <p:nvPr/>
          </p:nvSpPr>
          <p:spPr>
            <a:xfrm rot="10800000">
              <a:off x="6748560" y="17532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84" name="CustomShape 39"/>
            <p:cNvSpPr/>
            <p:nvPr/>
          </p:nvSpPr>
          <p:spPr>
            <a:xfrm rot="10800000">
              <a:off x="6748560" y="2916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85" name="CustomShape 40"/>
            <p:cNvSpPr/>
            <p:nvPr/>
          </p:nvSpPr>
          <p:spPr>
            <a:xfrm rot="10800000">
              <a:off x="6638760" y="49975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86" name="CustomShape 41"/>
            <p:cNvSpPr/>
            <p:nvPr/>
          </p:nvSpPr>
          <p:spPr>
            <a:xfrm rot="10800000">
              <a:off x="6638760" y="47055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7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87" name="CustomShape 42"/>
            <p:cNvSpPr/>
            <p:nvPr/>
          </p:nvSpPr>
          <p:spPr>
            <a:xfrm rot="10800000">
              <a:off x="6638760" y="42670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88" name="CustomShape 43"/>
            <p:cNvSpPr/>
            <p:nvPr/>
          </p:nvSpPr>
          <p:spPr>
            <a:xfrm rot="10800000">
              <a:off x="6638760" y="41209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89" name="CustomShape 44"/>
            <p:cNvSpPr/>
            <p:nvPr/>
          </p:nvSpPr>
          <p:spPr>
            <a:xfrm rot="10800000">
              <a:off x="6638760" y="382860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90" name="CustomShape 45"/>
            <p:cNvSpPr/>
            <p:nvPr/>
          </p:nvSpPr>
          <p:spPr>
            <a:xfrm rot="10800000">
              <a:off x="6638760" y="36824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7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91" name="CustomShape 46"/>
            <p:cNvSpPr/>
            <p:nvPr/>
          </p:nvSpPr>
          <p:spPr>
            <a:xfrm rot="10800000">
              <a:off x="6638760" y="309780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92" name="CustomShape 47"/>
            <p:cNvSpPr/>
            <p:nvPr/>
          </p:nvSpPr>
          <p:spPr>
            <a:xfrm rot="10800000">
              <a:off x="6638760" y="29516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93" name="CustomShape 48"/>
            <p:cNvSpPr/>
            <p:nvPr/>
          </p:nvSpPr>
          <p:spPr>
            <a:xfrm rot="10800000">
              <a:off x="6638760" y="28058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94" name="CustomShape 49"/>
            <p:cNvSpPr/>
            <p:nvPr/>
          </p:nvSpPr>
          <p:spPr>
            <a:xfrm rot="10800000">
              <a:off x="6638760" y="26596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7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95" name="CustomShape 50"/>
            <p:cNvSpPr/>
            <p:nvPr/>
          </p:nvSpPr>
          <p:spPr>
            <a:xfrm rot="10800000">
              <a:off x="6638760" y="23673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7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96" name="CustomShape 51"/>
            <p:cNvSpPr/>
            <p:nvPr/>
          </p:nvSpPr>
          <p:spPr>
            <a:xfrm rot="10800000">
              <a:off x="6638760" y="20750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97" name="CustomShape 52"/>
            <p:cNvSpPr/>
            <p:nvPr/>
          </p:nvSpPr>
          <p:spPr>
            <a:xfrm rot="10800000">
              <a:off x="6638760" y="19288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98" name="CustomShape 53"/>
            <p:cNvSpPr/>
            <p:nvPr/>
          </p:nvSpPr>
          <p:spPr>
            <a:xfrm rot="10800000">
              <a:off x="6638760" y="16365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99" name="CustomShape 54"/>
            <p:cNvSpPr/>
            <p:nvPr/>
          </p:nvSpPr>
          <p:spPr>
            <a:xfrm rot="10800000">
              <a:off x="6638760" y="149040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00" name="CustomShape 55"/>
            <p:cNvSpPr/>
            <p:nvPr/>
          </p:nvSpPr>
          <p:spPr>
            <a:xfrm rot="10800000">
              <a:off x="6638760" y="13442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7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01" name="CustomShape 56"/>
            <p:cNvSpPr/>
            <p:nvPr/>
          </p:nvSpPr>
          <p:spPr>
            <a:xfrm rot="10800000">
              <a:off x="6638760" y="11980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02" name="CustomShape 57"/>
            <p:cNvSpPr/>
            <p:nvPr/>
          </p:nvSpPr>
          <p:spPr>
            <a:xfrm rot="10800000">
              <a:off x="6638760" y="7599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03" name="CustomShape 58"/>
            <p:cNvSpPr/>
            <p:nvPr/>
          </p:nvSpPr>
          <p:spPr>
            <a:xfrm rot="10800000">
              <a:off x="6638760" y="61380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04" name="CustomShape 59"/>
            <p:cNvSpPr/>
            <p:nvPr/>
          </p:nvSpPr>
          <p:spPr>
            <a:xfrm rot="10800000">
              <a:off x="6638760" y="3214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7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05" name="CustomShape 60"/>
            <p:cNvSpPr/>
            <p:nvPr/>
          </p:nvSpPr>
          <p:spPr>
            <a:xfrm rot="10800000">
              <a:off x="6638760" y="1753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06" name="CustomShape 61"/>
            <p:cNvSpPr/>
            <p:nvPr/>
          </p:nvSpPr>
          <p:spPr>
            <a:xfrm rot="10800000">
              <a:off x="6638760" y="291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907" name="Group 62"/>
          <p:cNvGrpSpPr/>
          <p:nvPr/>
        </p:nvGrpSpPr>
        <p:grpSpPr>
          <a:xfrm>
            <a:off x="5871600" y="29160"/>
            <a:ext cx="855360" cy="5085720"/>
            <a:chOff x="5871600" y="29160"/>
            <a:chExt cx="855360" cy="5085720"/>
          </a:xfrm>
        </p:grpSpPr>
        <p:sp>
          <p:nvSpPr>
            <p:cNvPr id="1908" name="CustomShape 63"/>
            <p:cNvSpPr/>
            <p:nvPr/>
          </p:nvSpPr>
          <p:spPr>
            <a:xfrm rot="10800000">
              <a:off x="6638760" y="48513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09" name="CustomShape 64"/>
            <p:cNvSpPr/>
            <p:nvPr/>
          </p:nvSpPr>
          <p:spPr>
            <a:xfrm rot="10800000">
              <a:off x="6638760" y="455940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10" name="CustomShape 65"/>
            <p:cNvSpPr/>
            <p:nvPr/>
          </p:nvSpPr>
          <p:spPr>
            <a:xfrm rot="10800000">
              <a:off x="6638760" y="44132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11" name="CustomShape 66"/>
            <p:cNvSpPr/>
            <p:nvPr/>
          </p:nvSpPr>
          <p:spPr>
            <a:xfrm rot="10800000">
              <a:off x="6638760" y="39747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12" name="CustomShape 67"/>
            <p:cNvSpPr/>
            <p:nvPr/>
          </p:nvSpPr>
          <p:spPr>
            <a:xfrm rot="10800000">
              <a:off x="6638760" y="35362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13" name="CustomShape 68"/>
            <p:cNvSpPr/>
            <p:nvPr/>
          </p:nvSpPr>
          <p:spPr>
            <a:xfrm rot="10800000">
              <a:off x="6638760" y="33901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14" name="CustomShape 69"/>
            <p:cNvSpPr/>
            <p:nvPr/>
          </p:nvSpPr>
          <p:spPr>
            <a:xfrm rot="10800000">
              <a:off x="6638760" y="32439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15" name="CustomShape 70"/>
            <p:cNvSpPr/>
            <p:nvPr/>
          </p:nvSpPr>
          <p:spPr>
            <a:xfrm rot="10800000">
              <a:off x="6638760" y="25135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16" name="CustomShape 71"/>
            <p:cNvSpPr/>
            <p:nvPr/>
          </p:nvSpPr>
          <p:spPr>
            <a:xfrm rot="10800000">
              <a:off x="6638760" y="222120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17" name="CustomShape 72"/>
            <p:cNvSpPr/>
            <p:nvPr/>
          </p:nvSpPr>
          <p:spPr>
            <a:xfrm rot="10800000">
              <a:off x="6638760" y="17827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18" name="CustomShape 73"/>
            <p:cNvSpPr/>
            <p:nvPr/>
          </p:nvSpPr>
          <p:spPr>
            <a:xfrm rot="10800000">
              <a:off x="6638760" y="10522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19" name="CustomShape 74"/>
            <p:cNvSpPr/>
            <p:nvPr/>
          </p:nvSpPr>
          <p:spPr>
            <a:xfrm rot="10800000">
              <a:off x="6638760" y="9061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20" name="CustomShape 75"/>
            <p:cNvSpPr/>
            <p:nvPr/>
          </p:nvSpPr>
          <p:spPr>
            <a:xfrm rot="10800000">
              <a:off x="6638760" y="4676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21" name="CustomShape 76"/>
            <p:cNvSpPr/>
            <p:nvPr/>
          </p:nvSpPr>
          <p:spPr>
            <a:xfrm rot="10800000">
              <a:off x="6529320" y="49975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22" name="CustomShape 77"/>
            <p:cNvSpPr/>
            <p:nvPr/>
          </p:nvSpPr>
          <p:spPr>
            <a:xfrm rot="10800000">
              <a:off x="6529320" y="47055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23" name="CustomShape 78"/>
            <p:cNvSpPr/>
            <p:nvPr/>
          </p:nvSpPr>
          <p:spPr>
            <a:xfrm rot="10800000">
              <a:off x="6529320" y="455940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24" name="CustomShape 79"/>
            <p:cNvSpPr/>
            <p:nvPr/>
          </p:nvSpPr>
          <p:spPr>
            <a:xfrm rot="10800000">
              <a:off x="6529320" y="44132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25" name="CustomShape 80"/>
            <p:cNvSpPr/>
            <p:nvPr/>
          </p:nvSpPr>
          <p:spPr>
            <a:xfrm rot="10800000">
              <a:off x="6529320" y="42670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26" name="CustomShape 81"/>
            <p:cNvSpPr/>
            <p:nvPr/>
          </p:nvSpPr>
          <p:spPr>
            <a:xfrm rot="10800000">
              <a:off x="6529320" y="41209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27" name="CustomShape 82"/>
            <p:cNvSpPr/>
            <p:nvPr/>
          </p:nvSpPr>
          <p:spPr>
            <a:xfrm rot="10800000">
              <a:off x="6529320" y="39747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28" name="CustomShape 83"/>
            <p:cNvSpPr/>
            <p:nvPr/>
          </p:nvSpPr>
          <p:spPr>
            <a:xfrm rot="10800000">
              <a:off x="6529320" y="382860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29" name="CustomShape 84"/>
            <p:cNvSpPr/>
            <p:nvPr/>
          </p:nvSpPr>
          <p:spPr>
            <a:xfrm rot="10800000">
              <a:off x="6529320" y="36824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30" name="CustomShape 85"/>
            <p:cNvSpPr/>
            <p:nvPr/>
          </p:nvSpPr>
          <p:spPr>
            <a:xfrm rot="10800000">
              <a:off x="6529320" y="35362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31" name="CustomShape 86"/>
            <p:cNvSpPr/>
            <p:nvPr/>
          </p:nvSpPr>
          <p:spPr>
            <a:xfrm rot="10800000">
              <a:off x="6529320" y="33901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32" name="CustomShape 87"/>
            <p:cNvSpPr/>
            <p:nvPr/>
          </p:nvSpPr>
          <p:spPr>
            <a:xfrm rot="10800000">
              <a:off x="6529320" y="32439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33" name="CustomShape 88"/>
            <p:cNvSpPr/>
            <p:nvPr/>
          </p:nvSpPr>
          <p:spPr>
            <a:xfrm rot="10800000">
              <a:off x="6529320" y="309780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34" name="CustomShape 89"/>
            <p:cNvSpPr/>
            <p:nvPr/>
          </p:nvSpPr>
          <p:spPr>
            <a:xfrm rot="10800000">
              <a:off x="6529320" y="28058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35" name="CustomShape 90"/>
            <p:cNvSpPr/>
            <p:nvPr/>
          </p:nvSpPr>
          <p:spPr>
            <a:xfrm rot="10800000">
              <a:off x="6529320" y="26596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36" name="CustomShape 91"/>
            <p:cNvSpPr/>
            <p:nvPr/>
          </p:nvSpPr>
          <p:spPr>
            <a:xfrm rot="10800000">
              <a:off x="6529320" y="23673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37" name="CustomShape 92"/>
            <p:cNvSpPr/>
            <p:nvPr/>
          </p:nvSpPr>
          <p:spPr>
            <a:xfrm rot="10800000">
              <a:off x="6529320" y="222120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38" name="CustomShape 93"/>
            <p:cNvSpPr/>
            <p:nvPr/>
          </p:nvSpPr>
          <p:spPr>
            <a:xfrm rot="10800000">
              <a:off x="6529320" y="20750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39" name="CustomShape 94"/>
            <p:cNvSpPr/>
            <p:nvPr/>
          </p:nvSpPr>
          <p:spPr>
            <a:xfrm rot="10800000">
              <a:off x="6529320" y="19288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40" name="CustomShape 95"/>
            <p:cNvSpPr/>
            <p:nvPr/>
          </p:nvSpPr>
          <p:spPr>
            <a:xfrm rot="10800000">
              <a:off x="6529320" y="17827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41" name="CustomShape 96"/>
            <p:cNvSpPr/>
            <p:nvPr/>
          </p:nvSpPr>
          <p:spPr>
            <a:xfrm rot="10800000">
              <a:off x="6529320" y="16365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42" name="CustomShape 97"/>
            <p:cNvSpPr/>
            <p:nvPr/>
          </p:nvSpPr>
          <p:spPr>
            <a:xfrm rot="10800000">
              <a:off x="6529320" y="149040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43" name="CustomShape 98"/>
            <p:cNvSpPr/>
            <p:nvPr/>
          </p:nvSpPr>
          <p:spPr>
            <a:xfrm rot="10800000">
              <a:off x="6529320" y="13442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44" name="CustomShape 99"/>
            <p:cNvSpPr/>
            <p:nvPr/>
          </p:nvSpPr>
          <p:spPr>
            <a:xfrm rot="10800000">
              <a:off x="6529320" y="10522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45" name="CustomShape 100"/>
            <p:cNvSpPr/>
            <p:nvPr/>
          </p:nvSpPr>
          <p:spPr>
            <a:xfrm rot="10800000">
              <a:off x="6529320" y="9061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46" name="CustomShape 101"/>
            <p:cNvSpPr/>
            <p:nvPr/>
          </p:nvSpPr>
          <p:spPr>
            <a:xfrm rot="10800000">
              <a:off x="6529320" y="7599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47" name="CustomShape 102"/>
            <p:cNvSpPr/>
            <p:nvPr/>
          </p:nvSpPr>
          <p:spPr>
            <a:xfrm rot="10800000">
              <a:off x="6529320" y="61380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48" name="CustomShape 103"/>
            <p:cNvSpPr/>
            <p:nvPr/>
          </p:nvSpPr>
          <p:spPr>
            <a:xfrm rot="10800000">
              <a:off x="6529320" y="4676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49" name="CustomShape 104"/>
            <p:cNvSpPr/>
            <p:nvPr/>
          </p:nvSpPr>
          <p:spPr>
            <a:xfrm rot="10800000">
              <a:off x="6529320" y="3214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50" name="CustomShape 105"/>
            <p:cNvSpPr/>
            <p:nvPr/>
          </p:nvSpPr>
          <p:spPr>
            <a:xfrm rot="10800000">
              <a:off x="6529320" y="1753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51" name="CustomShape 106"/>
            <p:cNvSpPr/>
            <p:nvPr/>
          </p:nvSpPr>
          <p:spPr>
            <a:xfrm rot="10800000">
              <a:off x="6529320" y="291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52" name="CustomShape 107"/>
            <p:cNvSpPr/>
            <p:nvPr/>
          </p:nvSpPr>
          <p:spPr>
            <a:xfrm rot="10800000">
              <a:off x="6419520" y="49975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53" name="CustomShape 108"/>
            <p:cNvSpPr/>
            <p:nvPr/>
          </p:nvSpPr>
          <p:spPr>
            <a:xfrm rot="10800000">
              <a:off x="6419520" y="44132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54" name="CustomShape 109"/>
            <p:cNvSpPr/>
            <p:nvPr/>
          </p:nvSpPr>
          <p:spPr>
            <a:xfrm rot="10800000">
              <a:off x="6419520" y="41209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55" name="CustomShape 110"/>
            <p:cNvSpPr/>
            <p:nvPr/>
          </p:nvSpPr>
          <p:spPr>
            <a:xfrm rot="10800000">
              <a:off x="6419520" y="382860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56" name="CustomShape 111"/>
            <p:cNvSpPr/>
            <p:nvPr/>
          </p:nvSpPr>
          <p:spPr>
            <a:xfrm rot="10800000">
              <a:off x="6419520" y="33901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57" name="CustomShape 112"/>
            <p:cNvSpPr/>
            <p:nvPr/>
          </p:nvSpPr>
          <p:spPr>
            <a:xfrm rot="10800000">
              <a:off x="6419520" y="28058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58" name="CustomShape 113"/>
            <p:cNvSpPr/>
            <p:nvPr/>
          </p:nvSpPr>
          <p:spPr>
            <a:xfrm rot="10800000">
              <a:off x="6419520" y="26596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7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59" name="CustomShape 114"/>
            <p:cNvSpPr/>
            <p:nvPr/>
          </p:nvSpPr>
          <p:spPr>
            <a:xfrm rot="10800000">
              <a:off x="6419520" y="16365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60" name="CustomShape 115"/>
            <p:cNvSpPr/>
            <p:nvPr/>
          </p:nvSpPr>
          <p:spPr>
            <a:xfrm rot="10800000">
              <a:off x="6419520" y="11980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61" name="CustomShape 116"/>
            <p:cNvSpPr/>
            <p:nvPr/>
          </p:nvSpPr>
          <p:spPr>
            <a:xfrm rot="10800000">
              <a:off x="6419520" y="4676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62" name="CustomShape 117"/>
            <p:cNvSpPr/>
            <p:nvPr/>
          </p:nvSpPr>
          <p:spPr>
            <a:xfrm rot="10800000">
              <a:off x="6419520" y="291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63" name="CustomShape 118"/>
            <p:cNvSpPr/>
            <p:nvPr/>
          </p:nvSpPr>
          <p:spPr>
            <a:xfrm rot="10800000">
              <a:off x="6310080" y="455940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64" name="CustomShape 119"/>
            <p:cNvSpPr/>
            <p:nvPr/>
          </p:nvSpPr>
          <p:spPr>
            <a:xfrm rot="10800000">
              <a:off x="6310080" y="33901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65" name="CustomShape 120"/>
            <p:cNvSpPr/>
            <p:nvPr/>
          </p:nvSpPr>
          <p:spPr>
            <a:xfrm rot="10800000">
              <a:off x="6310080" y="25135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66" name="CustomShape 121"/>
            <p:cNvSpPr/>
            <p:nvPr/>
          </p:nvSpPr>
          <p:spPr>
            <a:xfrm rot="10800000">
              <a:off x="6200280" y="61380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67" name="CustomShape 122"/>
            <p:cNvSpPr/>
            <p:nvPr/>
          </p:nvSpPr>
          <p:spPr>
            <a:xfrm rot="10800000">
              <a:off x="6090840" y="26596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68" name="CustomShape 123"/>
            <p:cNvSpPr/>
            <p:nvPr/>
          </p:nvSpPr>
          <p:spPr>
            <a:xfrm rot="10800000">
              <a:off x="6090840" y="1753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69" name="CustomShape 124"/>
            <p:cNvSpPr/>
            <p:nvPr/>
          </p:nvSpPr>
          <p:spPr>
            <a:xfrm rot="10800000">
              <a:off x="5871600" y="42670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970" name="Group 125"/>
          <p:cNvGrpSpPr/>
          <p:nvPr/>
        </p:nvGrpSpPr>
        <p:grpSpPr>
          <a:xfrm>
            <a:off x="5762160" y="29160"/>
            <a:ext cx="745560" cy="4939560"/>
            <a:chOff x="5762160" y="29160"/>
            <a:chExt cx="745560" cy="4939560"/>
          </a:xfrm>
        </p:grpSpPr>
        <p:sp>
          <p:nvSpPr>
            <p:cNvPr id="1971" name="CustomShape 126"/>
            <p:cNvSpPr/>
            <p:nvPr/>
          </p:nvSpPr>
          <p:spPr>
            <a:xfrm rot="10800000">
              <a:off x="6419520" y="47055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7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72" name="CustomShape 127"/>
            <p:cNvSpPr/>
            <p:nvPr/>
          </p:nvSpPr>
          <p:spPr>
            <a:xfrm rot="10800000">
              <a:off x="6419520" y="39747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73" name="CustomShape 128"/>
            <p:cNvSpPr/>
            <p:nvPr/>
          </p:nvSpPr>
          <p:spPr>
            <a:xfrm rot="10800000">
              <a:off x="6419520" y="25135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74" name="CustomShape 129"/>
            <p:cNvSpPr/>
            <p:nvPr/>
          </p:nvSpPr>
          <p:spPr>
            <a:xfrm rot="10800000">
              <a:off x="6419520" y="19288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75" name="CustomShape 130"/>
            <p:cNvSpPr/>
            <p:nvPr/>
          </p:nvSpPr>
          <p:spPr>
            <a:xfrm rot="10800000">
              <a:off x="6419520" y="17827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76" name="CustomShape 131"/>
            <p:cNvSpPr/>
            <p:nvPr/>
          </p:nvSpPr>
          <p:spPr>
            <a:xfrm rot="10800000">
              <a:off x="6419520" y="10522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77" name="CustomShape 132"/>
            <p:cNvSpPr/>
            <p:nvPr/>
          </p:nvSpPr>
          <p:spPr>
            <a:xfrm rot="10800000">
              <a:off x="6419520" y="1753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78" name="CustomShape 133"/>
            <p:cNvSpPr/>
            <p:nvPr/>
          </p:nvSpPr>
          <p:spPr>
            <a:xfrm rot="10800000">
              <a:off x="6310080" y="48513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79" name="CustomShape 134"/>
            <p:cNvSpPr/>
            <p:nvPr/>
          </p:nvSpPr>
          <p:spPr>
            <a:xfrm rot="10800000">
              <a:off x="6310080" y="41209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80" name="CustomShape 135"/>
            <p:cNvSpPr/>
            <p:nvPr/>
          </p:nvSpPr>
          <p:spPr>
            <a:xfrm rot="10800000">
              <a:off x="6310080" y="39747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81" name="CustomShape 136"/>
            <p:cNvSpPr/>
            <p:nvPr/>
          </p:nvSpPr>
          <p:spPr>
            <a:xfrm rot="10800000">
              <a:off x="6310080" y="382860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82" name="CustomShape 137"/>
            <p:cNvSpPr/>
            <p:nvPr/>
          </p:nvSpPr>
          <p:spPr>
            <a:xfrm rot="10800000">
              <a:off x="6310080" y="35362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83" name="CustomShape 138"/>
            <p:cNvSpPr/>
            <p:nvPr/>
          </p:nvSpPr>
          <p:spPr>
            <a:xfrm rot="10800000">
              <a:off x="6310080" y="32439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84" name="CustomShape 139"/>
            <p:cNvSpPr/>
            <p:nvPr/>
          </p:nvSpPr>
          <p:spPr>
            <a:xfrm rot="10800000">
              <a:off x="6310080" y="26596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85" name="CustomShape 140"/>
            <p:cNvSpPr/>
            <p:nvPr/>
          </p:nvSpPr>
          <p:spPr>
            <a:xfrm rot="10800000">
              <a:off x="6310080" y="23673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86" name="CustomShape 141"/>
            <p:cNvSpPr/>
            <p:nvPr/>
          </p:nvSpPr>
          <p:spPr>
            <a:xfrm rot="10800000">
              <a:off x="6310080" y="222120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87" name="CustomShape 142"/>
            <p:cNvSpPr/>
            <p:nvPr/>
          </p:nvSpPr>
          <p:spPr>
            <a:xfrm rot="10800000">
              <a:off x="6310080" y="20750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88" name="CustomShape 143"/>
            <p:cNvSpPr/>
            <p:nvPr/>
          </p:nvSpPr>
          <p:spPr>
            <a:xfrm rot="10800000">
              <a:off x="6310080" y="17827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89" name="CustomShape 144"/>
            <p:cNvSpPr/>
            <p:nvPr/>
          </p:nvSpPr>
          <p:spPr>
            <a:xfrm rot="10800000">
              <a:off x="6310080" y="16365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90" name="CustomShape 145"/>
            <p:cNvSpPr/>
            <p:nvPr/>
          </p:nvSpPr>
          <p:spPr>
            <a:xfrm rot="10800000">
              <a:off x="6310080" y="149040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91" name="CustomShape 146"/>
            <p:cNvSpPr/>
            <p:nvPr/>
          </p:nvSpPr>
          <p:spPr>
            <a:xfrm rot="10800000">
              <a:off x="6310080" y="13442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92" name="CustomShape 147"/>
            <p:cNvSpPr/>
            <p:nvPr/>
          </p:nvSpPr>
          <p:spPr>
            <a:xfrm rot="10800000">
              <a:off x="6310080" y="10522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93" name="CustomShape 148"/>
            <p:cNvSpPr/>
            <p:nvPr/>
          </p:nvSpPr>
          <p:spPr>
            <a:xfrm rot="10800000">
              <a:off x="6310080" y="9061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94" name="CustomShape 149"/>
            <p:cNvSpPr/>
            <p:nvPr/>
          </p:nvSpPr>
          <p:spPr>
            <a:xfrm rot="10800000">
              <a:off x="6310080" y="4676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95" name="CustomShape 150"/>
            <p:cNvSpPr/>
            <p:nvPr/>
          </p:nvSpPr>
          <p:spPr>
            <a:xfrm rot="10800000">
              <a:off x="6310080" y="3214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96" name="CustomShape 151"/>
            <p:cNvSpPr/>
            <p:nvPr/>
          </p:nvSpPr>
          <p:spPr>
            <a:xfrm rot="10800000">
              <a:off x="6310080" y="1753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97" name="CustomShape 152"/>
            <p:cNvSpPr/>
            <p:nvPr/>
          </p:nvSpPr>
          <p:spPr>
            <a:xfrm rot="10800000">
              <a:off x="6200280" y="47055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7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98" name="CustomShape 153"/>
            <p:cNvSpPr/>
            <p:nvPr/>
          </p:nvSpPr>
          <p:spPr>
            <a:xfrm rot="10800000">
              <a:off x="6200280" y="455940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99" name="CustomShape 154"/>
            <p:cNvSpPr/>
            <p:nvPr/>
          </p:nvSpPr>
          <p:spPr>
            <a:xfrm rot="10800000">
              <a:off x="6200280" y="42670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00" name="CustomShape 155"/>
            <p:cNvSpPr/>
            <p:nvPr/>
          </p:nvSpPr>
          <p:spPr>
            <a:xfrm rot="10800000">
              <a:off x="6200280" y="39747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01" name="CustomShape 156"/>
            <p:cNvSpPr/>
            <p:nvPr/>
          </p:nvSpPr>
          <p:spPr>
            <a:xfrm rot="10800000">
              <a:off x="6200280" y="382860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02" name="CustomShape 157"/>
            <p:cNvSpPr/>
            <p:nvPr/>
          </p:nvSpPr>
          <p:spPr>
            <a:xfrm rot="10800000">
              <a:off x="6200280" y="36824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7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03" name="CustomShape 158"/>
            <p:cNvSpPr/>
            <p:nvPr/>
          </p:nvSpPr>
          <p:spPr>
            <a:xfrm rot="10800000">
              <a:off x="6200280" y="35362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04" name="CustomShape 159"/>
            <p:cNvSpPr/>
            <p:nvPr/>
          </p:nvSpPr>
          <p:spPr>
            <a:xfrm rot="10800000">
              <a:off x="6200280" y="309780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05" name="CustomShape 160"/>
            <p:cNvSpPr/>
            <p:nvPr/>
          </p:nvSpPr>
          <p:spPr>
            <a:xfrm rot="10800000">
              <a:off x="6200280" y="29516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06" name="CustomShape 161"/>
            <p:cNvSpPr/>
            <p:nvPr/>
          </p:nvSpPr>
          <p:spPr>
            <a:xfrm rot="10800000">
              <a:off x="6200280" y="28058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07" name="CustomShape 162"/>
            <p:cNvSpPr/>
            <p:nvPr/>
          </p:nvSpPr>
          <p:spPr>
            <a:xfrm rot="10800000">
              <a:off x="6200280" y="26596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7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08" name="CustomShape 163"/>
            <p:cNvSpPr/>
            <p:nvPr/>
          </p:nvSpPr>
          <p:spPr>
            <a:xfrm rot="10800000">
              <a:off x="6200280" y="25135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09" name="CustomShape 164"/>
            <p:cNvSpPr/>
            <p:nvPr/>
          </p:nvSpPr>
          <p:spPr>
            <a:xfrm rot="10800000">
              <a:off x="6200280" y="23673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7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10" name="CustomShape 165"/>
            <p:cNvSpPr/>
            <p:nvPr/>
          </p:nvSpPr>
          <p:spPr>
            <a:xfrm rot="10800000">
              <a:off x="6200280" y="222120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11" name="CustomShape 166"/>
            <p:cNvSpPr/>
            <p:nvPr/>
          </p:nvSpPr>
          <p:spPr>
            <a:xfrm rot="10800000">
              <a:off x="6200280" y="20750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12" name="CustomShape 167"/>
            <p:cNvSpPr/>
            <p:nvPr/>
          </p:nvSpPr>
          <p:spPr>
            <a:xfrm rot="10800000">
              <a:off x="6200280" y="19288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13" name="CustomShape 168"/>
            <p:cNvSpPr/>
            <p:nvPr/>
          </p:nvSpPr>
          <p:spPr>
            <a:xfrm rot="10800000">
              <a:off x="6200280" y="17827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14" name="CustomShape 169"/>
            <p:cNvSpPr/>
            <p:nvPr/>
          </p:nvSpPr>
          <p:spPr>
            <a:xfrm rot="10800000">
              <a:off x="6200280" y="149040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15" name="CustomShape 170"/>
            <p:cNvSpPr/>
            <p:nvPr/>
          </p:nvSpPr>
          <p:spPr>
            <a:xfrm rot="10800000">
              <a:off x="6200280" y="11980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16" name="CustomShape 171"/>
            <p:cNvSpPr/>
            <p:nvPr/>
          </p:nvSpPr>
          <p:spPr>
            <a:xfrm rot="10800000">
              <a:off x="6200280" y="10522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17" name="CustomShape 172"/>
            <p:cNvSpPr/>
            <p:nvPr/>
          </p:nvSpPr>
          <p:spPr>
            <a:xfrm rot="10800000">
              <a:off x="6200280" y="9061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18" name="CustomShape 173"/>
            <p:cNvSpPr/>
            <p:nvPr/>
          </p:nvSpPr>
          <p:spPr>
            <a:xfrm rot="10800000">
              <a:off x="6200280" y="7599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19" name="CustomShape 174"/>
            <p:cNvSpPr/>
            <p:nvPr/>
          </p:nvSpPr>
          <p:spPr>
            <a:xfrm rot="10800000">
              <a:off x="6200280" y="4676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20" name="CustomShape 175"/>
            <p:cNvSpPr/>
            <p:nvPr/>
          </p:nvSpPr>
          <p:spPr>
            <a:xfrm rot="10800000">
              <a:off x="6200280" y="3214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7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21" name="CustomShape 176"/>
            <p:cNvSpPr/>
            <p:nvPr/>
          </p:nvSpPr>
          <p:spPr>
            <a:xfrm rot="10800000">
              <a:off x="6200280" y="1753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22" name="CustomShape 177"/>
            <p:cNvSpPr/>
            <p:nvPr/>
          </p:nvSpPr>
          <p:spPr>
            <a:xfrm rot="10800000">
              <a:off x="6200280" y="291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23" name="CustomShape 178"/>
            <p:cNvSpPr/>
            <p:nvPr/>
          </p:nvSpPr>
          <p:spPr>
            <a:xfrm rot="10800000">
              <a:off x="6090840" y="47055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24" name="CustomShape 179"/>
            <p:cNvSpPr/>
            <p:nvPr/>
          </p:nvSpPr>
          <p:spPr>
            <a:xfrm rot="10800000">
              <a:off x="6090840" y="42670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25" name="CustomShape 180"/>
            <p:cNvSpPr/>
            <p:nvPr/>
          </p:nvSpPr>
          <p:spPr>
            <a:xfrm rot="10800000">
              <a:off x="6090840" y="41209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26" name="CustomShape 181"/>
            <p:cNvSpPr/>
            <p:nvPr/>
          </p:nvSpPr>
          <p:spPr>
            <a:xfrm rot="10800000">
              <a:off x="6090840" y="39747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27" name="CustomShape 182"/>
            <p:cNvSpPr/>
            <p:nvPr/>
          </p:nvSpPr>
          <p:spPr>
            <a:xfrm rot="10800000">
              <a:off x="6090840" y="36824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28" name="CustomShape 183"/>
            <p:cNvSpPr/>
            <p:nvPr/>
          </p:nvSpPr>
          <p:spPr>
            <a:xfrm rot="10800000">
              <a:off x="6090840" y="33901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29" name="CustomShape 184"/>
            <p:cNvSpPr/>
            <p:nvPr/>
          </p:nvSpPr>
          <p:spPr>
            <a:xfrm rot="10800000">
              <a:off x="6090840" y="32439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30" name="CustomShape 185"/>
            <p:cNvSpPr/>
            <p:nvPr/>
          </p:nvSpPr>
          <p:spPr>
            <a:xfrm rot="10800000">
              <a:off x="6090840" y="309780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31" name="CustomShape 186"/>
            <p:cNvSpPr/>
            <p:nvPr/>
          </p:nvSpPr>
          <p:spPr>
            <a:xfrm rot="10800000">
              <a:off x="6090840" y="28058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32" name="CustomShape 187"/>
            <p:cNvSpPr/>
            <p:nvPr/>
          </p:nvSpPr>
          <p:spPr>
            <a:xfrm rot="10800000">
              <a:off x="6090840" y="25135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33" name="CustomShape 188"/>
            <p:cNvSpPr/>
            <p:nvPr/>
          </p:nvSpPr>
          <p:spPr>
            <a:xfrm rot="10800000">
              <a:off x="6090840" y="222120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34" name="CustomShape 189"/>
            <p:cNvSpPr/>
            <p:nvPr/>
          </p:nvSpPr>
          <p:spPr>
            <a:xfrm rot="10800000">
              <a:off x="6090840" y="19288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35" name="CustomShape 190"/>
            <p:cNvSpPr/>
            <p:nvPr/>
          </p:nvSpPr>
          <p:spPr>
            <a:xfrm rot="10800000">
              <a:off x="6090840" y="17827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36" name="CustomShape 191"/>
            <p:cNvSpPr/>
            <p:nvPr/>
          </p:nvSpPr>
          <p:spPr>
            <a:xfrm rot="10800000">
              <a:off x="6090840" y="13442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37" name="CustomShape 192"/>
            <p:cNvSpPr/>
            <p:nvPr/>
          </p:nvSpPr>
          <p:spPr>
            <a:xfrm rot="10800000">
              <a:off x="6090840" y="11980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38" name="CustomShape 193"/>
            <p:cNvSpPr/>
            <p:nvPr/>
          </p:nvSpPr>
          <p:spPr>
            <a:xfrm rot="10800000">
              <a:off x="6090840" y="10522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39" name="CustomShape 194"/>
            <p:cNvSpPr/>
            <p:nvPr/>
          </p:nvSpPr>
          <p:spPr>
            <a:xfrm rot="10800000">
              <a:off x="6090840" y="9061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40" name="CustomShape 195"/>
            <p:cNvSpPr/>
            <p:nvPr/>
          </p:nvSpPr>
          <p:spPr>
            <a:xfrm rot="10800000">
              <a:off x="6090840" y="7599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41" name="CustomShape 196"/>
            <p:cNvSpPr/>
            <p:nvPr/>
          </p:nvSpPr>
          <p:spPr>
            <a:xfrm rot="10800000">
              <a:off x="6090840" y="4676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42" name="CustomShape 197"/>
            <p:cNvSpPr/>
            <p:nvPr/>
          </p:nvSpPr>
          <p:spPr>
            <a:xfrm rot="10800000">
              <a:off x="6090840" y="3214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43" name="CustomShape 198"/>
            <p:cNvSpPr/>
            <p:nvPr/>
          </p:nvSpPr>
          <p:spPr>
            <a:xfrm rot="10800000">
              <a:off x="5981400" y="485136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44" name="CustomShape 199"/>
            <p:cNvSpPr/>
            <p:nvPr/>
          </p:nvSpPr>
          <p:spPr>
            <a:xfrm rot="10800000">
              <a:off x="5981400" y="470556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45" name="CustomShape 200"/>
            <p:cNvSpPr/>
            <p:nvPr/>
          </p:nvSpPr>
          <p:spPr>
            <a:xfrm rot="10800000">
              <a:off x="5981400" y="426708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46" name="CustomShape 201"/>
            <p:cNvSpPr/>
            <p:nvPr/>
          </p:nvSpPr>
          <p:spPr>
            <a:xfrm rot="10800000">
              <a:off x="5981400" y="397476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47" name="CustomShape 202"/>
            <p:cNvSpPr/>
            <p:nvPr/>
          </p:nvSpPr>
          <p:spPr>
            <a:xfrm rot="10800000">
              <a:off x="5981400" y="368244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48" name="CustomShape 203"/>
            <p:cNvSpPr/>
            <p:nvPr/>
          </p:nvSpPr>
          <p:spPr>
            <a:xfrm rot="10800000">
              <a:off x="5981400" y="324396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49" name="CustomShape 204"/>
            <p:cNvSpPr/>
            <p:nvPr/>
          </p:nvSpPr>
          <p:spPr>
            <a:xfrm rot="10800000">
              <a:off x="5981400" y="295164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50" name="CustomShape 205"/>
            <p:cNvSpPr/>
            <p:nvPr/>
          </p:nvSpPr>
          <p:spPr>
            <a:xfrm rot="10800000">
              <a:off x="5981400" y="251352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51" name="CustomShape 206"/>
            <p:cNvSpPr/>
            <p:nvPr/>
          </p:nvSpPr>
          <p:spPr>
            <a:xfrm rot="10800000">
              <a:off x="5981400" y="222120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52" name="CustomShape 207"/>
            <p:cNvSpPr/>
            <p:nvPr/>
          </p:nvSpPr>
          <p:spPr>
            <a:xfrm rot="10800000">
              <a:off x="5981400" y="207504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53" name="CustomShape 208"/>
            <p:cNvSpPr/>
            <p:nvPr/>
          </p:nvSpPr>
          <p:spPr>
            <a:xfrm rot="10800000">
              <a:off x="5981400" y="178272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54" name="CustomShape 209"/>
            <p:cNvSpPr/>
            <p:nvPr/>
          </p:nvSpPr>
          <p:spPr>
            <a:xfrm rot="10800000">
              <a:off x="5981400" y="163656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55" name="CustomShape 210"/>
            <p:cNvSpPr/>
            <p:nvPr/>
          </p:nvSpPr>
          <p:spPr>
            <a:xfrm rot="10800000">
              <a:off x="5981400" y="149040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56" name="CustomShape 211"/>
            <p:cNvSpPr/>
            <p:nvPr/>
          </p:nvSpPr>
          <p:spPr>
            <a:xfrm rot="10800000">
              <a:off x="5981400" y="119808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57" name="CustomShape 212"/>
            <p:cNvSpPr/>
            <p:nvPr/>
          </p:nvSpPr>
          <p:spPr>
            <a:xfrm rot="10800000">
              <a:off x="5981400" y="105228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58" name="CustomShape 213"/>
            <p:cNvSpPr/>
            <p:nvPr/>
          </p:nvSpPr>
          <p:spPr>
            <a:xfrm rot="10800000">
              <a:off x="5981400" y="61380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59" name="CustomShape 214"/>
            <p:cNvSpPr/>
            <p:nvPr/>
          </p:nvSpPr>
          <p:spPr>
            <a:xfrm rot="10800000">
              <a:off x="5981400" y="32148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60" name="CustomShape 215"/>
            <p:cNvSpPr/>
            <p:nvPr/>
          </p:nvSpPr>
          <p:spPr>
            <a:xfrm rot="10800000">
              <a:off x="5981400" y="17532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61" name="CustomShape 216"/>
            <p:cNvSpPr/>
            <p:nvPr/>
          </p:nvSpPr>
          <p:spPr>
            <a:xfrm rot="10800000">
              <a:off x="5871600" y="48513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62" name="CustomShape 217"/>
            <p:cNvSpPr/>
            <p:nvPr/>
          </p:nvSpPr>
          <p:spPr>
            <a:xfrm rot="10800000">
              <a:off x="5871600" y="39747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63" name="CustomShape 218"/>
            <p:cNvSpPr/>
            <p:nvPr/>
          </p:nvSpPr>
          <p:spPr>
            <a:xfrm rot="10800000">
              <a:off x="5871600" y="32439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64" name="CustomShape 219"/>
            <p:cNvSpPr/>
            <p:nvPr/>
          </p:nvSpPr>
          <p:spPr>
            <a:xfrm rot="10800000">
              <a:off x="5871600" y="25135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65" name="CustomShape 220"/>
            <p:cNvSpPr/>
            <p:nvPr/>
          </p:nvSpPr>
          <p:spPr>
            <a:xfrm rot="10800000">
              <a:off x="5871600" y="16365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66" name="CustomShape 221"/>
            <p:cNvSpPr/>
            <p:nvPr/>
          </p:nvSpPr>
          <p:spPr>
            <a:xfrm rot="10800000">
              <a:off x="5871600" y="9061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67" name="CustomShape 222"/>
            <p:cNvSpPr/>
            <p:nvPr/>
          </p:nvSpPr>
          <p:spPr>
            <a:xfrm rot="10800000">
              <a:off x="5871600" y="7599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68" name="CustomShape 223"/>
            <p:cNvSpPr/>
            <p:nvPr/>
          </p:nvSpPr>
          <p:spPr>
            <a:xfrm rot="10800000">
              <a:off x="5871600" y="1753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69" name="CustomShape 224"/>
            <p:cNvSpPr/>
            <p:nvPr/>
          </p:nvSpPr>
          <p:spPr>
            <a:xfrm rot="10800000">
              <a:off x="5762160" y="455940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70" name="CustomShape 225"/>
            <p:cNvSpPr/>
            <p:nvPr/>
          </p:nvSpPr>
          <p:spPr>
            <a:xfrm rot="10800000">
              <a:off x="5762160" y="36824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71" name="CustomShape 226"/>
            <p:cNvSpPr/>
            <p:nvPr/>
          </p:nvSpPr>
          <p:spPr>
            <a:xfrm rot="10800000">
              <a:off x="5762160" y="26596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072" name="Group 227"/>
          <p:cNvGrpSpPr/>
          <p:nvPr/>
        </p:nvGrpSpPr>
        <p:grpSpPr>
          <a:xfrm>
            <a:off x="5762160" y="29160"/>
            <a:ext cx="855360" cy="5085720"/>
            <a:chOff x="5762160" y="29160"/>
            <a:chExt cx="855360" cy="5085720"/>
          </a:xfrm>
        </p:grpSpPr>
        <p:sp>
          <p:nvSpPr>
            <p:cNvPr id="2073" name="CustomShape 228"/>
            <p:cNvSpPr/>
            <p:nvPr/>
          </p:nvSpPr>
          <p:spPr>
            <a:xfrm rot="10800000">
              <a:off x="6529320" y="48513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74" name="CustomShape 229"/>
            <p:cNvSpPr/>
            <p:nvPr/>
          </p:nvSpPr>
          <p:spPr>
            <a:xfrm rot="10800000">
              <a:off x="6529320" y="29516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75" name="CustomShape 230"/>
            <p:cNvSpPr/>
            <p:nvPr/>
          </p:nvSpPr>
          <p:spPr>
            <a:xfrm rot="10800000">
              <a:off x="6529320" y="25135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76" name="CustomShape 231"/>
            <p:cNvSpPr/>
            <p:nvPr/>
          </p:nvSpPr>
          <p:spPr>
            <a:xfrm rot="10800000">
              <a:off x="6529320" y="11980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77" name="CustomShape 232"/>
            <p:cNvSpPr/>
            <p:nvPr/>
          </p:nvSpPr>
          <p:spPr>
            <a:xfrm rot="10800000">
              <a:off x="6419520" y="48513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78" name="CustomShape 233"/>
            <p:cNvSpPr/>
            <p:nvPr/>
          </p:nvSpPr>
          <p:spPr>
            <a:xfrm rot="10800000">
              <a:off x="6419520" y="455940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79" name="CustomShape 234"/>
            <p:cNvSpPr/>
            <p:nvPr/>
          </p:nvSpPr>
          <p:spPr>
            <a:xfrm rot="10800000">
              <a:off x="6419520" y="42670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80" name="CustomShape 235"/>
            <p:cNvSpPr/>
            <p:nvPr/>
          </p:nvSpPr>
          <p:spPr>
            <a:xfrm rot="10800000">
              <a:off x="6419520" y="36824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7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81" name="CustomShape 236"/>
            <p:cNvSpPr/>
            <p:nvPr/>
          </p:nvSpPr>
          <p:spPr>
            <a:xfrm rot="10800000">
              <a:off x="6419520" y="35362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82" name="CustomShape 237"/>
            <p:cNvSpPr/>
            <p:nvPr/>
          </p:nvSpPr>
          <p:spPr>
            <a:xfrm rot="10800000">
              <a:off x="6419520" y="32439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83" name="CustomShape 238"/>
            <p:cNvSpPr/>
            <p:nvPr/>
          </p:nvSpPr>
          <p:spPr>
            <a:xfrm rot="10800000">
              <a:off x="6419520" y="309780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84" name="CustomShape 239"/>
            <p:cNvSpPr/>
            <p:nvPr/>
          </p:nvSpPr>
          <p:spPr>
            <a:xfrm rot="10800000">
              <a:off x="6419520" y="29516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85" name="CustomShape 240"/>
            <p:cNvSpPr/>
            <p:nvPr/>
          </p:nvSpPr>
          <p:spPr>
            <a:xfrm rot="10800000">
              <a:off x="6419520" y="23673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7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86" name="CustomShape 241"/>
            <p:cNvSpPr/>
            <p:nvPr/>
          </p:nvSpPr>
          <p:spPr>
            <a:xfrm rot="10800000">
              <a:off x="6419520" y="222120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87" name="CustomShape 242"/>
            <p:cNvSpPr/>
            <p:nvPr/>
          </p:nvSpPr>
          <p:spPr>
            <a:xfrm rot="10800000">
              <a:off x="6419520" y="20750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88" name="CustomShape 243"/>
            <p:cNvSpPr/>
            <p:nvPr/>
          </p:nvSpPr>
          <p:spPr>
            <a:xfrm rot="10800000">
              <a:off x="6419520" y="149040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89" name="CustomShape 244"/>
            <p:cNvSpPr/>
            <p:nvPr/>
          </p:nvSpPr>
          <p:spPr>
            <a:xfrm rot="10800000">
              <a:off x="6419520" y="13442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7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90" name="CustomShape 245"/>
            <p:cNvSpPr/>
            <p:nvPr/>
          </p:nvSpPr>
          <p:spPr>
            <a:xfrm rot="10800000">
              <a:off x="6419520" y="9061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91" name="CustomShape 246"/>
            <p:cNvSpPr/>
            <p:nvPr/>
          </p:nvSpPr>
          <p:spPr>
            <a:xfrm rot="10800000">
              <a:off x="6419520" y="7599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92" name="CustomShape 247"/>
            <p:cNvSpPr/>
            <p:nvPr/>
          </p:nvSpPr>
          <p:spPr>
            <a:xfrm rot="10800000">
              <a:off x="6419520" y="61380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93" name="CustomShape 248"/>
            <p:cNvSpPr/>
            <p:nvPr/>
          </p:nvSpPr>
          <p:spPr>
            <a:xfrm rot="10800000">
              <a:off x="6419520" y="3214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7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94" name="CustomShape 249"/>
            <p:cNvSpPr/>
            <p:nvPr/>
          </p:nvSpPr>
          <p:spPr>
            <a:xfrm rot="10800000">
              <a:off x="6310080" y="49975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95" name="CustomShape 250"/>
            <p:cNvSpPr/>
            <p:nvPr/>
          </p:nvSpPr>
          <p:spPr>
            <a:xfrm rot="10800000">
              <a:off x="6310080" y="47055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96" name="CustomShape 251"/>
            <p:cNvSpPr/>
            <p:nvPr/>
          </p:nvSpPr>
          <p:spPr>
            <a:xfrm rot="10800000">
              <a:off x="6310080" y="44132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97" name="CustomShape 252"/>
            <p:cNvSpPr/>
            <p:nvPr/>
          </p:nvSpPr>
          <p:spPr>
            <a:xfrm rot="10800000">
              <a:off x="6310080" y="42670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98" name="CustomShape 253"/>
            <p:cNvSpPr/>
            <p:nvPr/>
          </p:nvSpPr>
          <p:spPr>
            <a:xfrm rot="10800000">
              <a:off x="6310080" y="36824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99" name="CustomShape 254"/>
            <p:cNvSpPr/>
            <p:nvPr/>
          </p:nvSpPr>
          <p:spPr>
            <a:xfrm rot="10800000">
              <a:off x="6310080" y="309780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00" name="CustomShape 255"/>
            <p:cNvSpPr/>
            <p:nvPr/>
          </p:nvSpPr>
          <p:spPr>
            <a:xfrm rot="10800000">
              <a:off x="6310080" y="29516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01" name="CustomShape 256"/>
            <p:cNvSpPr/>
            <p:nvPr/>
          </p:nvSpPr>
          <p:spPr>
            <a:xfrm rot="10800000">
              <a:off x="6310080" y="28058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02" name="CustomShape 257"/>
            <p:cNvSpPr/>
            <p:nvPr/>
          </p:nvSpPr>
          <p:spPr>
            <a:xfrm rot="10800000">
              <a:off x="6310080" y="19288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03" name="CustomShape 258"/>
            <p:cNvSpPr/>
            <p:nvPr/>
          </p:nvSpPr>
          <p:spPr>
            <a:xfrm rot="10800000">
              <a:off x="6310080" y="11980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04" name="CustomShape 259"/>
            <p:cNvSpPr/>
            <p:nvPr/>
          </p:nvSpPr>
          <p:spPr>
            <a:xfrm rot="10800000">
              <a:off x="6310080" y="7599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05" name="CustomShape 260"/>
            <p:cNvSpPr/>
            <p:nvPr/>
          </p:nvSpPr>
          <p:spPr>
            <a:xfrm rot="10800000">
              <a:off x="6310080" y="61380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06" name="CustomShape 261"/>
            <p:cNvSpPr/>
            <p:nvPr/>
          </p:nvSpPr>
          <p:spPr>
            <a:xfrm rot="10800000">
              <a:off x="6310080" y="291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07" name="CustomShape 262"/>
            <p:cNvSpPr/>
            <p:nvPr/>
          </p:nvSpPr>
          <p:spPr>
            <a:xfrm rot="10800000">
              <a:off x="6200280" y="49975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08" name="CustomShape 263"/>
            <p:cNvSpPr/>
            <p:nvPr/>
          </p:nvSpPr>
          <p:spPr>
            <a:xfrm rot="10800000">
              <a:off x="6200280" y="48513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09" name="CustomShape 264"/>
            <p:cNvSpPr/>
            <p:nvPr/>
          </p:nvSpPr>
          <p:spPr>
            <a:xfrm rot="10800000">
              <a:off x="6200280" y="44132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10" name="CustomShape 265"/>
            <p:cNvSpPr/>
            <p:nvPr/>
          </p:nvSpPr>
          <p:spPr>
            <a:xfrm rot="10800000">
              <a:off x="6200280" y="41209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11" name="CustomShape 266"/>
            <p:cNvSpPr/>
            <p:nvPr/>
          </p:nvSpPr>
          <p:spPr>
            <a:xfrm rot="10800000">
              <a:off x="6200280" y="33901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12" name="CustomShape 267"/>
            <p:cNvSpPr/>
            <p:nvPr/>
          </p:nvSpPr>
          <p:spPr>
            <a:xfrm rot="10800000">
              <a:off x="6200280" y="32439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13" name="CustomShape 268"/>
            <p:cNvSpPr/>
            <p:nvPr/>
          </p:nvSpPr>
          <p:spPr>
            <a:xfrm rot="10800000">
              <a:off x="6200280" y="16365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14" name="CustomShape 269"/>
            <p:cNvSpPr/>
            <p:nvPr/>
          </p:nvSpPr>
          <p:spPr>
            <a:xfrm rot="10800000">
              <a:off x="6200280" y="13442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7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15" name="CustomShape 270"/>
            <p:cNvSpPr/>
            <p:nvPr/>
          </p:nvSpPr>
          <p:spPr>
            <a:xfrm rot="10800000">
              <a:off x="6090840" y="49975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16" name="CustomShape 271"/>
            <p:cNvSpPr/>
            <p:nvPr/>
          </p:nvSpPr>
          <p:spPr>
            <a:xfrm rot="10800000">
              <a:off x="6090840" y="455940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17" name="CustomShape 272"/>
            <p:cNvSpPr/>
            <p:nvPr/>
          </p:nvSpPr>
          <p:spPr>
            <a:xfrm rot="10800000">
              <a:off x="6090840" y="29516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18" name="CustomShape 273"/>
            <p:cNvSpPr/>
            <p:nvPr/>
          </p:nvSpPr>
          <p:spPr>
            <a:xfrm rot="10800000">
              <a:off x="6090840" y="20750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19" name="CustomShape 274"/>
            <p:cNvSpPr/>
            <p:nvPr/>
          </p:nvSpPr>
          <p:spPr>
            <a:xfrm rot="10800000">
              <a:off x="6090840" y="16365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20" name="CustomShape 275"/>
            <p:cNvSpPr/>
            <p:nvPr/>
          </p:nvSpPr>
          <p:spPr>
            <a:xfrm rot="10800000">
              <a:off x="5981400" y="382860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21" name="CustomShape 276"/>
            <p:cNvSpPr/>
            <p:nvPr/>
          </p:nvSpPr>
          <p:spPr>
            <a:xfrm rot="10800000">
              <a:off x="5981400" y="265968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22" name="CustomShape 277"/>
            <p:cNvSpPr/>
            <p:nvPr/>
          </p:nvSpPr>
          <p:spPr>
            <a:xfrm rot="10800000">
              <a:off x="5762160" y="4676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123" name="PlaceHolder 278"/>
          <p:cNvSpPr>
            <a:spLocks noGrp="1"/>
          </p:cNvSpPr>
          <p:nvPr>
            <p:ph type="sldNum"/>
          </p:nvPr>
        </p:nvSpPr>
        <p:spPr>
          <a:xfrm>
            <a:off x="68760" y="4720320"/>
            <a:ext cx="411120" cy="393120"/>
          </a:xfrm>
          <a:prstGeom prst="rect">
            <a:avLst/>
          </a:prstGeom>
        </p:spPr>
        <p:txBody>
          <a:bodyPr tIns="91440" bIns="91440" anchor="ctr"/>
          <a:p>
            <a:pPr>
              <a:lnSpc>
                <a:spcPct val="100000"/>
              </a:lnSpc>
            </a:pPr>
            <a:fld id="{DEDA8324-3E5F-4AD0-B771-BFF144396710}" type="slidenum">
              <a:rPr b="0" lang="en-US" sz="900" spc="-1" strike="noStrike">
                <a:solidFill>
                  <a:srgbClr val="0b87a1"/>
                </a:solidFill>
                <a:latin typeface="Dosis Light"/>
                <a:ea typeface="Dosis Light"/>
              </a:rPr>
              <a:t>&lt;number&gt;</a:t>
            </a:fld>
            <a:endParaRPr b="0" lang="en-US" sz="9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  <p:sldLayoutId id="2147483738" r:id="rId13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b87a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PlaceHolder 1"/>
          <p:cNvSpPr>
            <a:spLocks noGrp="1"/>
          </p:cNvSpPr>
          <p:nvPr>
            <p:ph type="body"/>
          </p:nvPr>
        </p:nvSpPr>
        <p:spPr>
          <a:xfrm>
            <a:off x="959040" y="739440"/>
            <a:ext cx="3210480" cy="3692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05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05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05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05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05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05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05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05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61" name="CustomShape 2"/>
          <p:cNvSpPr/>
          <p:nvPr/>
        </p:nvSpPr>
        <p:spPr>
          <a:xfrm>
            <a:off x="495000" y="414000"/>
            <a:ext cx="564120" cy="653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68400" rIns="68400" tIns="68400" bIns="68400"/>
          <a:p>
            <a:pPr algn="ctr">
              <a:lnSpc>
                <a:spcPct val="100000"/>
              </a:lnSpc>
            </a:pPr>
            <a:r>
              <a:rPr b="0" lang="en-US" sz="9000" spc="-1" strike="noStrike">
                <a:solidFill>
                  <a:srgbClr val="d3ebd5"/>
                </a:solidFill>
                <a:latin typeface="Dosis"/>
                <a:ea typeface="Dosis"/>
              </a:rPr>
              <a:t>“</a:t>
            </a:r>
            <a:endParaRPr b="0" lang="en-US" sz="9000" spc="-1" strike="noStrike">
              <a:latin typeface="Arial"/>
            </a:endParaRPr>
          </a:p>
        </p:txBody>
      </p:sp>
      <p:grpSp>
        <p:nvGrpSpPr>
          <p:cNvPr id="2162" name="Group 3"/>
          <p:cNvGrpSpPr/>
          <p:nvPr/>
        </p:nvGrpSpPr>
        <p:grpSpPr>
          <a:xfrm>
            <a:off x="6529320" y="29160"/>
            <a:ext cx="307440" cy="5085720"/>
            <a:chOff x="6529320" y="29160"/>
            <a:chExt cx="307440" cy="5085720"/>
          </a:xfrm>
        </p:grpSpPr>
        <p:sp>
          <p:nvSpPr>
            <p:cNvPr id="2163" name="CustomShape 4"/>
            <p:cNvSpPr/>
            <p:nvPr/>
          </p:nvSpPr>
          <p:spPr>
            <a:xfrm rot="10800000">
              <a:off x="6748560" y="49975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64" name="CustomShape 5"/>
            <p:cNvSpPr/>
            <p:nvPr/>
          </p:nvSpPr>
          <p:spPr>
            <a:xfrm rot="10800000">
              <a:off x="6748560" y="48513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65" name="CustomShape 6"/>
            <p:cNvSpPr/>
            <p:nvPr/>
          </p:nvSpPr>
          <p:spPr>
            <a:xfrm rot="10800000">
              <a:off x="6748560" y="47055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7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66" name="CustomShape 7"/>
            <p:cNvSpPr/>
            <p:nvPr/>
          </p:nvSpPr>
          <p:spPr>
            <a:xfrm rot="10800000">
              <a:off x="6748560" y="455940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67" name="CustomShape 8"/>
            <p:cNvSpPr/>
            <p:nvPr/>
          </p:nvSpPr>
          <p:spPr>
            <a:xfrm rot="10800000">
              <a:off x="6748560" y="44132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68" name="CustomShape 9"/>
            <p:cNvSpPr/>
            <p:nvPr/>
          </p:nvSpPr>
          <p:spPr>
            <a:xfrm rot="10800000">
              <a:off x="6748560" y="42670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69" name="CustomShape 10"/>
            <p:cNvSpPr/>
            <p:nvPr/>
          </p:nvSpPr>
          <p:spPr>
            <a:xfrm rot="10800000">
              <a:off x="6748560" y="41209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70" name="CustomShape 11"/>
            <p:cNvSpPr/>
            <p:nvPr/>
          </p:nvSpPr>
          <p:spPr>
            <a:xfrm rot="10800000">
              <a:off x="6748560" y="39747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71" name="CustomShape 12"/>
            <p:cNvSpPr/>
            <p:nvPr/>
          </p:nvSpPr>
          <p:spPr>
            <a:xfrm rot="10800000">
              <a:off x="6748560" y="382860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72" name="CustomShape 13"/>
            <p:cNvSpPr/>
            <p:nvPr/>
          </p:nvSpPr>
          <p:spPr>
            <a:xfrm rot="10800000">
              <a:off x="6748560" y="36824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7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73" name="CustomShape 14"/>
            <p:cNvSpPr/>
            <p:nvPr/>
          </p:nvSpPr>
          <p:spPr>
            <a:xfrm rot="10800000">
              <a:off x="6748560" y="35362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74" name="CustomShape 15"/>
            <p:cNvSpPr/>
            <p:nvPr/>
          </p:nvSpPr>
          <p:spPr>
            <a:xfrm rot="10800000">
              <a:off x="6748560" y="33901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75" name="CustomShape 16"/>
            <p:cNvSpPr/>
            <p:nvPr/>
          </p:nvSpPr>
          <p:spPr>
            <a:xfrm rot="10800000">
              <a:off x="6748560" y="32439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76" name="CustomShape 17"/>
            <p:cNvSpPr/>
            <p:nvPr/>
          </p:nvSpPr>
          <p:spPr>
            <a:xfrm rot="10800000">
              <a:off x="6748560" y="309780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77" name="CustomShape 18"/>
            <p:cNvSpPr/>
            <p:nvPr/>
          </p:nvSpPr>
          <p:spPr>
            <a:xfrm rot="10800000">
              <a:off x="6748560" y="29516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78" name="CustomShape 19"/>
            <p:cNvSpPr/>
            <p:nvPr/>
          </p:nvSpPr>
          <p:spPr>
            <a:xfrm rot="10800000">
              <a:off x="6748560" y="28058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79" name="CustomShape 20"/>
            <p:cNvSpPr/>
            <p:nvPr/>
          </p:nvSpPr>
          <p:spPr>
            <a:xfrm rot="10800000">
              <a:off x="6748560" y="26596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7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80" name="CustomShape 21"/>
            <p:cNvSpPr/>
            <p:nvPr/>
          </p:nvSpPr>
          <p:spPr>
            <a:xfrm rot="10800000">
              <a:off x="6748560" y="25135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81" name="CustomShape 22"/>
            <p:cNvSpPr/>
            <p:nvPr/>
          </p:nvSpPr>
          <p:spPr>
            <a:xfrm rot="10800000">
              <a:off x="6748560" y="23673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7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82" name="CustomShape 23"/>
            <p:cNvSpPr/>
            <p:nvPr/>
          </p:nvSpPr>
          <p:spPr>
            <a:xfrm rot="10800000">
              <a:off x="6748560" y="222120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83" name="CustomShape 24"/>
            <p:cNvSpPr/>
            <p:nvPr/>
          </p:nvSpPr>
          <p:spPr>
            <a:xfrm rot="10800000">
              <a:off x="6748560" y="20750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84" name="CustomShape 25"/>
            <p:cNvSpPr/>
            <p:nvPr/>
          </p:nvSpPr>
          <p:spPr>
            <a:xfrm rot="10800000">
              <a:off x="6748560" y="19288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85" name="CustomShape 26"/>
            <p:cNvSpPr/>
            <p:nvPr/>
          </p:nvSpPr>
          <p:spPr>
            <a:xfrm rot="10800000">
              <a:off x="6748560" y="17827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86" name="CustomShape 27"/>
            <p:cNvSpPr/>
            <p:nvPr/>
          </p:nvSpPr>
          <p:spPr>
            <a:xfrm rot="10800000">
              <a:off x="6748560" y="16365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87" name="CustomShape 28"/>
            <p:cNvSpPr/>
            <p:nvPr/>
          </p:nvSpPr>
          <p:spPr>
            <a:xfrm rot="10800000">
              <a:off x="6748560" y="149040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88" name="CustomShape 29"/>
            <p:cNvSpPr/>
            <p:nvPr/>
          </p:nvSpPr>
          <p:spPr>
            <a:xfrm rot="10800000">
              <a:off x="6748560" y="13442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7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89" name="CustomShape 30"/>
            <p:cNvSpPr/>
            <p:nvPr/>
          </p:nvSpPr>
          <p:spPr>
            <a:xfrm rot="10800000">
              <a:off x="6748560" y="11980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90" name="CustomShape 31"/>
            <p:cNvSpPr/>
            <p:nvPr/>
          </p:nvSpPr>
          <p:spPr>
            <a:xfrm rot="10800000">
              <a:off x="6748560" y="10522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91" name="CustomShape 32"/>
            <p:cNvSpPr/>
            <p:nvPr/>
          </p:nvSpPr>
          <p:spPr>
            <a:xfrm rot="10800000">
              <a:off x="6748560" y="9061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92" name="CustomShape 33"/>
            <p:cNvSpPr/>
            <p:nvPr/>
          </p:nvSpPr>
          <p:spPr>
            <a:xfrm rot="10800000">
              <a:off x="6748560" y="7599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93" name="CustomShape 34"/>
            <p:cNvSpPr/>
            <p:nvPr/>
          </p:nvSpPr>
          <p:spPr>
            <a:xfrm rot="10800000">
              <a:off x="6748560" y="61380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94" name="CustomShape 35"/>
            <p:cNvSpPr/>
            <p:nvPr/>
          </p:nvSpPr>
          <p:spPr>
            <a:xfrm rot="10800000">
              <a:off x="6748560" y="4676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95" name="CustomShape 36"/>
            <p:cNvSpPr/>
            <p:nvPr/>
          </p:nvSpPr>
          <p:spPr>
            <a:xfrm rot="10800000">
              <a:off x="6748560" y="3214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7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96" name="CustomShape 37"/>
            <p:cNvSpPr/>
            <p:nvPr/>
          </p:nvSpPr>
          <p:spPr>
            <a:xfrm rot="10800000">
              <a:off x="6748560" y="1753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97" name="CustomShape 38"/>
            <p:cNvSpPr/>
            <p:nvPr/>
          </p:nvSpPr>
          <p:spPr>
            <a:xfrm rot="10800000">
              <a:off x="6748560" y="291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98" name="CustomShape 39"/>
            <p:cNvSpPr/>
            <p:nvPr/>
          </p:nvSpPr>
          <p:spPr>
            <a:xfrm rot="10800000">
              <a:off x="6638760" y="48513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99" name="CustomShape 40"/>
            <p:cNvSpPr/>
            <p:nvPr/>
          </p:nvSpPr>
          <p:spPr>
            <a:xfrm rot="10800000">
              <a:off x="6638760" y="47055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7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00" name="CustomShape 41"/>
            <p:cNvSpPr/>
            <p:nvPr/>
          </p:nvSpPr>
          <p:spPr>
            <a:xfrm rot="10800000">
              <a:off x="6638760" y="44132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01" name="CustomShape 42"/>
            <p:cNvSpPr/>
            <p:nvPr/>
          </p:nvSpPr>
          <p:spPr>
            <a:xfrm rot="10800000">
              <a:off x="6638760" y="41209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02" name="CustomShape 43"/>
            <p:cNvSpPr/>
            <p:nvPr/>
          </p:nvSpPr>
          <p:spPr>
            <a:xfrm rot="10800000">
              <a:off x="6638760" y="39747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03" name="CustomShape 44"/>
            <p:cNvSpPr/>
            <p:nvPr/>
          </p:nvSpPr>
          <p:spPr>
            <a:xfrm rot="10800000">
              <a:off x="6638760" y="35362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04" name="CustomShape 45"/>
            <p:cNvSpPr/>
            <p:nvPr/>
          </p:nvSpPr>
          <p:spPr>
            <a:xfrm rot="10800000">
              <a:off x="6638760" y="33901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05" name="CustomShape 46"/>
            <p:cNvSpPr/>
            <p:nvPr/>
          </p:nvSpPr>
          <p:spPr>
            <a:xfrm rot="10800000">
              <a:off x="6638760" y="309780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06" name="CustomShape 47"/>
            <p:cNvSpPr/>
            <p:nvPr/>
          </p:nvSpPr>
          <p:spPr>
            <a:xfrm rot="10800000">
              <a:off x="6638760" y="29516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07" name="CustomShape 48"/>
            <p:cNvSpPr/>
            <p:nvPr/>
          </p:nvSpPr>
          <p:spPr>
            <a:xfrm rot="10800000">
              <a:off x="6638760" y="28058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08" name="CustomShape 49"/>
            <p:cNvSpPr/>
            <p:nvPr/>
          </p:nvSpPr>
          <p:spPr>
            <a:xfrm rot="10800000">
              <a:off x="6638760" y="25135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09" name="CustomShape 50"/>
            <p:cNvSpPr/>
            <p:nvPr/>
          </p:nvSpPr>
          <p:spPr>
            <a:xfrm rot="10800000">
              <a:off x="6638760" y="23673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7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10" name="CustomShape 51"/>
            <p:cNvSpPr/>
            <p:nvPr/>
          </p:nvSpPr>
          <p:spPr>
            <a:xfrm rot="10800000">
              <a:off x="6638760" y="222120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11" name="CustomShape 52"/>
            <p:cNvSpPr/>
            <p:nvPr/>
          </p:nvSpPr>
          <p:spPr>
            <a:xfrm rot="10800000">
              <a:off x="6638760" y="17827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12" name="CustomShape 53"/>
            <p:cNvSpPr/>
            <p:nvPr/>
          </p:nvSpPr>
          <p:spPr>
            <a:xfrm rot="10800000">
              <a:off x="6638760" y="16365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13" name="CustomShape 54"/>
            <p:cNvSpPr/>
            <p:nvPr/>
          </p:nvSpPr>
          <p:spPr>
            <a:xfrm rot="10800000">
              <a:off x="6638760" y="149040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14" name="CustomShape 55"/>
            <p:cNvSpPr/>
            <p:nvPr/>
          </p:nvSpPr>
          <p:spPr>
            <a:xfrm rot="10800000">
              <a:off x="6638760" y="11980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15" name="CustomShape 56"/>
            <p:cNvSpPr/>
            <p:nvPr/>
          </p:nvSpPr>
          <p:spPr>
            <a:xfrm rot="10800000">
              <a:off x="6638760" y="10522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16" name="CustomShape 57"/>
            <p:cNvSpPr/>
            <p:nvPr/>
          </p:nvSpPr>
          <p:spPr>
            <a:xfrm rot="10800000">
              <a:off x="6638760" y="9061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17" name="CustomShape 58"/>
            <p:cNvSpPr/>
            <p:nvPr/>
          </p:nvSpPr>
          <p:spPr>
            <a:xfrm rot="10800000">
              <a:off x="6638760" y="7599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18" name="CustomShape 59"/>
            <p:cNvSpPr/>
            <p:nvPr/>
          </p:nvSpPr>
          <p:spPr>
            <a:xfrm rot="10800000">
              <a:off x="6638760" y="4676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19" name="CustomShape 60"/>
            <p:cNvSpPr/>
            <p:nvPr/>
          </p:nvSpPr>
          <p:spPr>
            <a:xfrm rot="10800000">
              <a:off x="6638760" y="3214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7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20" name="CustomShape 61"/>
            <p:cNvSpPr/>
            <p:nvPr/>
          </p:nvSpPr>
          <p:spPr>
            <a:xfrm rot="10800000">
              <a:off x="6638760" y="291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21" name="CustomShape 62"/>
            <p:cNvSpPr/>
            <p:nvPr/>
          </p:nvSpPr>
          <p:spPr>
            <a:xfrm rot="10800000">
              <a:off x="6529320" y="499752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22" name="CustomShape 63"/>
            <p:cNvSpPr/>
            <p:nvPr/>
          </p:nvSpPr>
          <p:spPr>
            <a:xfrm rot="10800000">
              <a:off x="6529320" y="470556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23" name="CustomShape 64"/>
            <p:cNvSpPr/>
            <p:nvPr/>
          </p:nvSpPr>
          <p:spPr>
            <a:xfrm rot="10800000">
              <a:off x="6529320" y="426708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24" name="CustomShape 65"/>
            <p:cNvSpPr/>
            <p:nvPr/>
          </p:nvSpPr>
          <p:spPr>
            <a:xfrm rot="10800000">
              <a:off x="6529320" y="412092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25" name="CustomShape 66"/>
            <p:cNvSpPr/>
            <p:nvPr/>
          </p:nvSpPr>
          <p:spPr>
            <a:xfrm rot="10800000">
              <a:off x="6529320" y="382860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26" name="CustomShape 67"/>
            <p:cNvSpPr/>
            <p:nvPr/>
          </p:nvSpPr>
          <p:spPr>
            <a:xfrm rot="10800000">
              <a:off x="6529320" y="368244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27" name="CustomShape 68"/>
            <p:cNvSpPr/>
            <p:nvPr/>
          </p:nvSpPr>
          <p:spPr>
            <a:xfrm rot="10800000">
              <a:off x="6529320" y="309780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28" name="CustomShape 69"/>
            <p:cNvSpPr/>
            <p:nvPr/>
          </p:nvSpPr>
          <p:spPr>
            <a:xfrm rot="10800000">
              <a:off x="6529320" y="295164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29" name="CustomShape 70"/>
            <p:cNvSpPr/>
            <p:nvPr/>
          </p:nvSpPr>
          <p:spPr>
            <a:xfrm rot="10800000">
              <a:off x="6529320" y="280584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30" name="CustomShape 71"/>
            <p:cNvSpPr/>
            <p:nvPr/>
          </p:nvSpPr>
          <p:spPr>
            <a:xfrm rot="10800000">
              <a:off x="6529320" y="265968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31" name="CustomShape 72"/>
            <p:cNvSpPr/>
            <p:nvPr/>
          </p:nvSpPr>
          <p:spPr>
            <a:xfrm rot="10800000">
              <a:off x="6529320" y="236736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32" name="CustomShape 73"/>
            <p:cNvSpPr/>
            <p:nvPr/>
          </p:nvSpPr>
          <p:spPr>
            <a:xfrm rot="10800000">
              <a:off x="6529320" y="207504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33" name="CustomShape 74"/>
            <p:cNvSpPr/>
            <p:nvPr/>
          </p:nvSpPr>
          <p:spPr>
            <a:xfrm rot="10800000">
              <a:off x="6529320" y="192888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34" name="CustomShape 75"/>
            <p:cNvSpPr/>
            <p:nvPr/>
          </p:nvSpPr>
          <p:spPr>
            <a:xfrm rot="10800000">
              <a:off x="6529320" y="163656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35" name="CustomShape 76"/>
            <p:cNvSpPr/>
            <p:nvPr/>
          </p:nvSpPr>
          <p:spPr>
            <a:xfrm rot="10800000">
              <a:off x="6529320" y="149040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36" name="CustomShape 77"/>
            <p:cNvSpPr/>
            <p:nvPr/>
          </p:nvSpPr>
          <p:spPr>
            <a:xfrm rot="10800000">
              <a:off x="6529320" y="134424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37" name="CustomShape 78"/>
            <p:cNvSpPr/>
            <p:nvPr/>
          </p:nvSpPr>
          <p:spPr>
            <a:xfrm rot="10800000">
              <a:off x="6529320" y="119808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38" name="CustomShape 79"/>
            <p:cNvSpPr/>
            <p:nvPr/>
          </p:nvSpPr>
          <p:spPr>
            <a:xfrm rot="10800000">
              <a:off x="6529320" y="75996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39" name="CustomShape 80"/>
            <p:cNvSpPr/>
            <p:nvPr/>
          </p:nvSpPr>
          <p:spPr>
            <a:xfrm rot="10800000">
              <a:off x="6529320" y="61380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40" name="CustomShape 81"/>
            <p:cNvSpPr/>
            <p:nvPr/>
          </p:nvSpPr>
          <p:spPr>
            <a:xfrm rot="10800000">
              <a:off x="6529320" y="32148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41" name="CustomShape 82"/>
            <p:cNvSpPr/>
            <p:nvPr/>
          </p:nvSpPr>
          <p:spPr>
            <a:xfrm rot="10800000">
              <a:off x="6529320" y="17532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42" name="CustomShape 83"/>
            <p:cNvSpPr/>
            <p:nvPr/>
          </p:nvSpPr>
          <p:spPr>
            <a:xfrm rot="10800000">
              <a:off x="6529320" y="2916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243" name="Group 84"/>
          <p:cNvGrpSpPr/>
          <p:nvPr/>
        </p:nvGrpSpPr>
        <p:grpSpPr>
          <a:xfrm>
            <a:off x="4995000" y="29160"/>
            <a:ext cx="1731960" cy="5085720"/>
            <a:chOff x="4995000" y="29160"/>
            <a:chExt cx="1731960" cy="5085720"/>
          </a:xfrm>
        </p:grpSpPr>
        <p:sp>
          <p:nvSpPr>
            <p:cNvPr id="2244" name="CustomShape 85"/>
            <p:cNvSpPr/>
            <p:nvPr/>
          </p:nvSpPr>
          <p:spPr>
            <a:xfrm rot="10800000">
              <a:off x="6638760" y="49975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45" name="CustomShape 86"/>
            <p:cNvSpPr/>
            <p:nvPr/>
          </p:nvSpPr>
          <p:spPr>
            <a:xfrm rot="10800000">
              <a:off x="6638760" y="455940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46" name="CustomShape 87"/>
            <p:cNvSpPr/>
            <p:nvPr/>
          </p:nvSpPr>
          <p:spPr>
            <a:xfrm rot="10800000">
              <a:off x="6638760" y="42670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47" name="CustomShape 88"/>
            <p:cNvSpPr/>
            <p:nvPr/>
          </p:nvSpPr>
          <p:spPr>
            <a:xfrm rot="10800000">
              <a:off x="6638760" y="382860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48" name="CustomShape 89"/>
            <p:cNvSpPr/>
            <p:nvPr/>
          </p:nvSpPr>
          <p:spPr>
            <a:xfrm rot="10800000">
              <a:off x="6638760" y="36824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7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49" name="CustomShape 90"/>
            <p:cNvSpPr/>
            <p:nvPr/>
          </p:nvSpPr>
          <p:spPr>
            <a:xfrm rot="10800000">
              <a:off x="6638760" y="32439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50" name="CustomShape 91"/>
            <p:cNvSpPr/>
            <p:nvPr/>
          </p:nvSpPr>
          <p:spPr>
            <a:xfrm rot="10800000">
              <a:off x="6638760" y="26596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7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51" name="CustomShape 92"/>
            <p:cNvSpPr/>
            <p:nvPr/>
          </p:nvSpPr>
          <p:spPr>
            <a:xfrm rot="10800000">
              <a:off x="6638760" y="20750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52" name="CustomShape 93"/>
            <p:cNvSpPr/>
            <p:nvPr/>
          </p:nvSpPr>
          <p:spPr>
            <a:xfrm rot="10800000">
              <a:off x="6638760" y="19288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53" name="CustomShape 94"/>
            <p:cNvSpPr/>
            <p:nvPr/>
          </p:nvSpPr>
          <p:spPr>
            <a:xfrm rot="10800000">
              <a:off x="6638760" y="13442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7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54" name="CustomShape 95"/>
            <p:cNvSpPr/>
            <p:nvPr/>
          </p:nvSpPr>
          <p:spPr>
            <a:xfrm rot="10800000">
              <a:off x="6638760" y="61380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55" name="CustomShape 96"/>
            <p:cNvSpPr/>
            <p:nvPr/>
          </p:nvSpPr>
          <p:spPr>
            <a:xfrm rot="10800000">
              <a:off x="6638760" y="1753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56" name="CustomShape 97"/>
            <p:cNvSpPr/>
            <p:nvPr/>
          </p:nvSpPr>
          <p:spPr>
            <a:xfrm rot="10800000">
              <a:off x="6529320" y="485136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57" name="CustomShape 98"/>
            <p:cNvSpPr/>
            <p:nvPr/>
          </p:nvSpPr>
          <p:spPr>
            <a:xfrm rot="10800000">
              <a:off x="6529320" y="455940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58" name="CustomShape 99"/>
            <p:cNvSpPr/>
            <p:nvPr/>
          </p:nvSpPr>
          <p:spPr>
            <a:xfrm rot="10800000">
              <a:off x="6529320" y="441324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59" name="CustomShape 100"/>
            <p:cNvSpPr/>
            <p:nvPr/>
          </p:nvSpPr>
          <p:spPr>
            <a:xfrm rot="10800000">
              <a:off x="6529320" y="397476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60" name="CustomShape 101"/>
            <p:cNvSpPr/>
            <p:nvPr/>
          </p:nvSpPr>
          <p:spPr>
            <a:xfrm rot="10800000">
              <a:off x="6529320" y="353628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61" name="CustomShape 102"/>
            <p:cNvSpPr/>
            <p:nvPr/>
          </p:nvSpPr>
          <p:spPr>
            <a:xfrm rot="10800000">
              <a:off x="6529320" y="339012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62" name="CustomShape 103"/>
            <p:cNvSpPr/>
            <p:nvPr/>
          </p:nvSpPr>
          <p:spPr>
            <a:xfrm rot="10800000">
              <a:off x="6529320" y="324396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63" name="CustomShape 104"/>
            <p:cNvSpPr/>
            <p:nvPr/>
          </p:nvSpPr>
          <p:spPr>
            <a:xfrm rot="10800000">
              <a:off x="6529320" y="251352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64" name="CustomShape 105"/>
            <p:cNvSpPr/>
            <p:nvPr/>
          </p:nvSpPr>
          <p:spPr>
            <a:xfrm rot="10800000">
              <a:off x="6529320" y="222120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65" name="CustomShape 106"/>
            <p:cNvSpPr/>
            <p:nvPr/>
          </p:nvSpPr>
          <p:spPr>
            <a:xfrm rot="10800000">
              <a:off x="6529320" y="178272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66" name="CustomShape 107"/>
            <p:cNvSpPr/>
            <p:nvPr/>
          </p:nvSpPr>
          <p:spPr>
            <a:xfrm rot="10800000">
              <a:off x="6529320" y="105228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67" name="CustomShape 108"/>
            <p:cNvSpPr/>
            <p:nvPr/>
          </p:nvSpPr>
          <p:spPr>
            <a:xfrm rot="10800000">
              <a:off x="6529320" y="90612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68" name="CustomShape 109"/>
            <p:cNvSpPr/>
            <p:nvPr/>
          </p:nvSpPr>
          <p:spPr>
            <a:xfrm rot="10800000">
              <a:off x="6529320" y="46764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69" name="CustomShape 110"/>
            <p:cNvSpPr/>
            <p:nvPr/>
          </p:nvSpPr>
          <p:spPr>
            <a:xfrm rot="10800000">
              <a:off x="6419520" y="49975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70" name="CustomShape 111"/>
            <p:cNvSpPr/>
            <p:nvPr/>
          </p:nvSpPr>
          <p:spPr>
            <a:xfrm rot="10800000">
              <a:off x="6419520" y="47055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7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71" name="CustomShape 112"/>
            <p:cNvSpPr/>
            <p:nvPr/>
          </p:nvSpPr>
          <p:spPr>
            <a:xfrm rot="10800000">
              <a:off x="6419520" y="42670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72" name="CustomShape 113"/>
            <p:cNvSpPr/>
            <p:nvPr/>
          </p:nvSpPr>
          <p:spPr>
            <a:xfrm rot="10800000">
              <a:off x="6419520" y="41209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73" name="CustomShape 114"/>
            <p:cNvSpPr/>
            <p:nvPr/>
          </p:nvSpPr>
          <p:spPr>
            <a:xfrm rot="10800000">
              <a:off x="6419520" y="382860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74" name="CustomShape 115"/>
            <p:cNvSpPr/>
            <p:nvPr/>
          </p:nvSpPr>
          <p:spPr>
            <a:xfrm rot="10800000">
              <a:off x="6419520" y="36824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7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75" name="CustomShape 116"/>
            <p:cNvSpPr/>
            <p:nvPr/>
          </p:nvSpPr>
          <p:spPr>
            <a:xfrm rot="10800000">
              <a:off x="6419520" y="309780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76" name="CustomShape 117"/>
            <p:cNvSpPr/>
            <p:nvPr/>
          </p:nvSpPr>
          <p:spPr>
            <a:xfrm rot="10800000">
              <a:off x="6419520" y="29516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77" name="CustomShape 118"/>
            <p:cNvSpPr/>
            <p:nvPr/>
          </p:nvSpPr>
          <p:spPr>
            <a:xfrm rot="10800000">
              <a:off x="6419520" y="26596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7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78" name="CustomShape 119"/>
            <p:cNvSpPr/>
            <p:nvPr/>
          </p:nvSpPr>
          <p:spPr>
            <a:xfrm rot="10800000">
              <a:off x="6419520" y="25135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79" name="CustomShape 120"/>
            <p:cNvSpPr/>
            <p:nvPr/>
          </p:nvSpPr>
          <p:spPr>
            <a:xfrm rot="10800000">
              <a:off x="6419520" y="222120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80" name="CustomShape 121"/>
            <p:cNvSpPr/>
            <p:nvPr/>
          </p:nvSpPr>
          <p:spPr>
            <a:xfrm rot="10800000">
              <a:off x="6419520" y="20750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81" name="CustomShape 122"/>
            <p:cNvSpPr/>
            <p:nvPr/>
          </p:nvSpPr>
          <p:spPr>
            <a:xfrm rot="10800000">
              <a:off x="6419520" y="19288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82" name="CustomShape 123"/>
            <p:cNvSpPr/>
            <p:nvPr/>
          </p:nvSpPr>
          <p:spPr>
            <a:xfrm rot="10800000">
              <a:off x="6419520" y="17827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83" name="CustomShape 124"/>
            <p:cNvSpPr/>
            <p:nvPr/>
          </p:nvSpPr>
          <p:spPr>
            <a:xfrm rot="10800000">
              <a:off x="6419520" y="13442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7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84" name="CustomShape 125"/>
            <p:cNvSpPr/>
            <p:nvPr/>
          </p:nvSpPr>
          <p:spPr>
            <a:xfrm rot="10800000">
              <a:off x="6419520" y="11980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85" name="CustomShape 126"/>
            <p:cNvSpPr/>
            <p:nvPr/>
          </p:nvSpPr>
          <p:spPr>
            <a:xfrm rot="10800000">
              <a:off x="6419520" y="10522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86" name="CustomShape 127"/>
            <p:cNvSpPr/>
            <p:nvPr/>
          </p:nvSpPr>
          <p:spPr>
            <a:xfrm rot="10800000">
              <a:off x="6419520" y="7599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87" name="CustomShape 128"/>
            <p:cNvSpPr/>
            <p:nvPr/>
          </p:nvSpPr>
          <p:spPr>
            <a:xfrm rot="10800000">
              <a:off x="6419520" y="4676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88" name="CustomShape 129"/>
            <p:cNvSpPr/>
            <p:nvPr/>
          </p:nvSpPr>
          <p:spPr>
            <a:xfrm rot="10800000">
              <a:off x="6419520" y="291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89" name="CustomShape 130"/>
            <p:cNvSpPr/>
            <p:nvPr/>
          </p:nvSpPr>
          <p:spPr>
            <a:xfrm rot="10800000">
              <a:off x="6310080" y="49975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90" name="CustomShape 131"/>
            <p:cNvSpPr/>
            <p:nvPr/>
          </p:nvSpPr>
          <p:spPr>
            <a:xfrm rot="10800000">
              <a:off x="6310080" y="47055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91" name="CustomShape 132"/>
            <p:cNvSpPr/>
            <p:nvPr/>
          </p:nvSpPr>
          <p:spPr>
            <a:xfrm rot="10800000">
              <a:off x="6310080" y="455940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92" name="CustomShape 133"/>
            <p:cNvSpPr/>
            <p:nvPr/>
          </p:nvSpPr>
          <p:spPr>
            <a:xfrm rot="10800000">
              <a:off x="6310080" y="44132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93" name="CustomShape 134"/>
            <p:cNvSpPr/>
            <p:nvPr/>
          </p:nvSpPr>
          <p:spPr>
            <a:xfrm rot="10800000">
              <a:off x="6310080" y="42670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94" name="CustomShape 135"/>
            <p:cNvSpPr/>
            <p:nvPr/>
          </p:nvSpPr>
          <p:spPr>
            <a:xfrm rot="10800000">
              <a:off x="6310080" y="41209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95" name="CustomShape 136"/>
            <p:cNvSpPr/>
            <p:nvPr/>
          </p:nvSpPr>
          <p:spPr>
            <a:xfrm rot="10800000">
              <a:off x="6310080" y="39747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96" name="CustomShape 137"/>
            <p:cNvSpPr/>
            <p:nvPr/>
          </p:nvSpPr>
          <p:spPr>
            <a:xfrm rot="10800000">
              <a:off x="6310080" y="382860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97" name="CustomShape 138"/>
            <p:cNvSpPr/>
            <p:nvPr/>
          </p:nvSpPr>
          <p:spPr>
            <a:xfrm rot="10800000">
              <a:off x="6310080" y="36824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98" name="CustomShape 139"/>
            <p:cNvSpPr/>
            <p:nvPr/>
          </p:nvSpPr>
          <p:spPr>
            <a:xfrm rot="10800000">
              <a:off x="6310080" y="35362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99" name="CustomShape 140"/>
            <p:cNvSpPr/>
            <p:nvPr/>
          </p:nvSpPr>
          <p:spPr>
            <a:xfrm rot="10800000">
              <a:off x="6310080" y="33901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00" name="CustomShape 141"/>
            <p:cNvSpPr/>
            <p:nvPr/>
          </p:nvSpPr>
          <p:spPr>
            <a:xfrm rot="10800000">
              <a:off x="6310080" y="32439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01" name="CustomShape 142"/>
            <p:cNvSpPr/>
            <p:nvPr/>
          </p:nvSpPr>
          <p:spPr>
            <a:xfrm rot="10800000">
              <a:off x="6310080" y="309780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02" name="CustomShape 143"/>
            <p:cNvSpPr/>
            <p:nvPr/>
          </p:nvSpPr>
          <p:spPr>
            <a:xfrm rot="10800000">
              <a:off x="6310080" y="28058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03" name="CustomShape 144"/>
            <p:cNvSpPr/>
            <p:nvPr/>
          </p:nvSpPr>
          <p:spPr>
            <a:xfrm rot="10800000">
              <a:off x="6310080" y="26596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04" name="CustomShape 145"/>
            <p:cNvSpPr/>
            <p:nvPr/>
          </p:nvSpPr>
          <p:spPr>
            <a:xfrm rot="10800000">
              <a:off x="6310080" y="23673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05" name="CustomShape 146"/>
            <p:cNvSpPr/>
            <p:nvPr/>
          </p:nvSpPr>
          <p:spPr>
            <a:xfrm rot="10800000">
              <a:off x="6310080" y="222120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06" name="CustomShape 147"/>
            <p:cNvSpPr/>
            <p:nvPr/>
          </p:nvSpPr>
          <p:spPr>
            <a:xfrm rot="10800000">
              <a:off x="6310080" y="20750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07" name="CustomShape 148"/>
            <p:cNvSpPr/>
            <p:nvPr/>
          </p:nvSpPr>
          <p:spPr>
            <a:xfrm rot="10800000">
              <a:off x="6310080" y="19288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08" name="CustomShape 149"/>
            <p:cNvSpPr/>
            <p:nvPr/>
          </p:nvSpPr>
          <p:spPr>
            <a:xfrm rot="10800000">
              <a:off x="6310080" y="17827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09" name="CustomShape 150"/>
            <p:cNvSpPr/>
            <p:nvPr/>
          </p:nvSpPr>
          <p:spPr>
            <a:xfrm rot="10800000">
              <a:off x="6310080" y="16365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10" name="CustomShape 151"/>
            <p:cNvSpPr/>
            <p:nvPr/>
          </p:nvSpPr>
          <p:spPr>
            <a:xfrm rot="10800000">
              <a:off x="6310080" y="149040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11" name="CustomShape 152"/>
            <p:cNvSpPr/>
            <p:nvPr/>
          </p:nvSpPr>
          <p:spPr>
            <a:xfrm rot="10800000">
              <a:off x="6310080" y="13442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12" name="CustomShape 153"/>
            <p:cNvSpPr/>
            <p:nvPr/>
          </p:nvSpPr>
          <p:spPr>
            <a:xfrm rot="10800000">
              <a:off x="6310080" y="10522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13" name="CustomShape 154"/>
            <p:cNvSpPr/>
            <p:nvPr/>
          </p:nvSpPr>
          <p:spPr>
            <a:xfrm rot="10800000">
              <a:off x="6310080" y="9061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14" name="CustomShape 155"/>
            <p:cNvSpPr/>
            <p:nvPr/>
          </p:nvSpPr>
          <p:spPr>
            <a:xfrm rot="10800000">
              <a:off x="6310080" y="7599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15" name="CustomShape 156"/>
            <p:cNvSpPr/>
            <p:nvPr/>
          </p:nvSpPr>
          <p:spPr>
            <a:xfrm rot="10800000">
              <a:off x="6310080" y="61380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16" name="CustomShape 157"/>
            <p:cNvSpPr/>
            <p:nvPr/>
          </p:nvSpPr>
          <p:spPr>
            <a:xfrm rot="10800000">
              <a:off x="6310080" y="4676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17" name="CustomShape 158"/>
            <p:cNvSpPr/>
            <p:nvPr/>
          </p:nvSpPr>
          <p:spPr>
            <a:xfrm rot="10800000">
              <a:off x="6310080" y="3214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18" name="CustomShape 159"/>
            <p:cNvSpPr/>
            <p:nvPr/>
          </p:nvSpPr>
          <p:spPr>
            <a:xfrm rot="10800000">
              <a:off x="6310080" y="1753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19" name="CustomShape 160"/>
            <p:cNvSpPr/>
            <p:nvPr/>
          </p:nvSpPr>
          <p:spPr>
            <a:xfrm rot="10800000">
              <a:off x="6310080" y="291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20" name="CustomShape 161"/>
            <p:cNvSpPr/>
            <p:nvPr/>
          </p:nvSpPr>
          <p:spPr>
            <a:xfrm rot="10800000">
              <a:off x="6200280" y="49975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21" name="CustomShape 162"/>
            <p:cNvSpPr/>
            <p:nvPr/>
          </p:nvSpPr>
          <p:spPr>
            <a:xfrm rot="10800000">
              <a:off x="6200280" y="44132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22" name="CustomShape 163"/>
            <p:cNvSpPr/>
            <p:nvPr/>
          </p:nvSpPr>
          <p:spPr>
            <a:xfrm rot="10800000">
              <a:off x="6200280" y="42670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23" name="CustomShape 164"/>
            <p:cNvSpPr/>
            <p:nvPr/>
          </p:nvSpPr>
          <p:spPr>
            <a:xfrm rot="10800000">
              <a:off x="6200280" y="382860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24" name="CustomShape 165"/>
            <p:cNvSpPr/>
            <p:nvPr/>
          </p:nvSpPr>
          <p:spPr>
            <a:xfrm rot="10800000">
              <a:off x="6200280" y="35362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25" name="CustomShape 166"/>
            <p:cNvSpPr/>
            <p:nvPr/>
          </p:nvSpPr>
          <p:spPr>
            <a:xfrm rot="10800000">
              <a:off x="6200280" y="309780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26" name="CustomShape 167"/>
            <p:cNvSpPr/>
            <p:nvPr/>
          </p:nvSpPr>
          <p:spPr>
            <a:xfrm rot="10800000">
              <a:off x="6200280" y="28058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27" name="CustomShape 168"/>
            <p:cNvSpPr/>
            <p:nvPr/>
          </p:nvSpPr>
          <p:spPr>
            <a:xfrm rot="10800000">
              <a:off x="6200280" y="25135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28" name="CustomShape 169"/>
            <p:cNvSpPr/>
            <p:nvPr/>
          </p:nvSpPr>
          <p:spPr>
            <a:xfrm rot="10800000">
              <a:off x="6200280" y="23673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7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29" name="CustomShape 170"/>
            <p:cNvSpPr/>
            <p:nvPr/>
          </p:nvSpPr>
          <p:spPr>
            <a:xfrm rot="10800000">
              <a:off x="6200280" y="20750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30" name="CustomShape 171"/>
            <p:cNvSpPr/>
            <p:nvPr/>
          </p:nvSpPr>
          <p:spPr>
            <a:xfrm rot="10800000">
              <a:off x="6200280" y="19288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31" name="CustomShape 172"/>
            <p:cNvSpPr/>
            <p:nvPr/>
          </p:nvSpPr>
          <p:spPr>
            <a:xfrm rot="10800000">
              <a:off x="6200280" y="16365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32" name="CustomShape 173"/>
            <p:cNvSpPr/>
            <p:nvPr/>
          </p:nvSpPr>
          <p:spPr>
            <a:xfrm rot="10800000">
              <a:off x="6200280" y="149040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33" name="CustomShape 174"/>
            <p:cNvSpPr/>
            <p:nvPr/>
          </p:nvSpPr>
          <p:spPr>
            <a:xfrm rot="10800000">
              <a:off x="6200280" y="11980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34" name="CustomShape 175"/>
            <p:cNvSpPr/>
            <p:nvPr/>
          </p:nvSpPr>
          <p:spPr>
            <a:xfrm rot="10800000">
              <a:off x="6200280" y="10522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35" name="CustomShape 176"/>
            <p:cNvSpPr/>
            <p:nvPr/>
          </p:nvSpPr>
          <p:spPr>
            <a:xfrm rot="10800000">
              <a:off x="6200280" y="9061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36" name="CustomShape 177"/>
            <p:cNvSpPr/>
            <p:nvPr/>
          </p:nvSpPr>
          <p:spPr>
            <a:xfrm rot="10800000">
              <a:off x="6200280" y="7599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37" name="CustomShape 178"/>
            <p:cNvSpPr/>
            <p:nvPr/>
          </p:nvSpPr>
          <p:spPr>
            <a:xfrm rot="10800000">
              <a:off x="6200280" y="4676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38" name="CustomShape 179"/>
            <p:cNvSpPr/>
            <p:nvPr/>
          </p:nvSpPr>
          <p:spPr>
            <a:xfrm rot="10800000">
              <a:off x="6200280" y="1753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39" name="CustomShape 180"/>
            <p:cNvSpPr/>
            <p:nvPr/>
          </p:nvSpPr>
          <p:spPr>
            <a:xfrm rot="10800000">
              <a:off x="6090840" y="49975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40" name="CustomShape 181"/>
            <p:cNvSpPr/>
            <p:nvPr/>
          </p:nvSpPr>
          <p:spPr>
            <a:xfrm rot="10800000">
              <a:off x="6090840" y="44132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41" name="CustomShape 182"/>
            <p:cNvSpPr/>
            <p:nvPr/>
          </p:nvSpPr>
          <p:spPr>
            <a:xfrm rot="10800000">
              <a:off x="6090840" y="41209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42" name="CustomShape 183"/>
            <p:cNvSpPr/>
            <p:nvPr/>
          </p:nvSpPr>
          <p:spPr>
            <a:xfrm rot="10800000">
              <a:off x="6090840" y="382860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43" name="CustomShape 184"/>
            <p:cNvSpPr/>
            <p:nvPr/>
          </p:nvSpPr>
          <p:spPr>
            <a:xfrm rot="10800000">
              <a:off x="6090840" y="33901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44" name="CustomShape 185"/>
            <p:cNvSpPr/>
            <p:nvPr/>
          </p:nvSpPr>
          <p:spPr>
            <a:xfrm rot="10800000">
              <a:off x="6090840" y="28058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45" name="CustomShape 186"/>
            <p:cNvSpPr/>
            <p:nvPr/>
          </p:nvSpPr>
          <p:spPr>
            <a:xfrm rot="10800000">
              <a:off x="6090840" y="26596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46" name="CustomShape 187"/>
            <p:cNvSpPr/>
            <p:nvPr/>
          </p:nvSpPr>
          <p:spPr>
            <a:xfrm rot="10800000">
              <a:off x="6090840" y="16365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47" name="CustomShape 188"/>
            <p:cNvSpPr/>
            <p:nvPr/>
          </p:nvSpPr>
          <p:spPr>
            <a:xfrm rot="10800000">
              <a:off x="6090840" y="11980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48" name="CustomShape 189"/>
            <p:cNvSpPr/>
            <p:nvPr/>
          </p:nvSpPr>
          <p:spPr>
            <a:xfrm rot="10800000">
              <a:off x="6090840" y="4676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49" name="CustomShape 190"/>
            <p:cNvSpPr/>
            <p:nvPr/>
          </p:nvSpPr>
          <p:spPr>
            <a:xfrm rot="10800000">
              <a:off x="6090840" y="291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50" name="CustomShape 191"/>
            <p:cNvSpPr/>
            <p:nvPr/>
          </p:nvSpPr>
          <p:spPr>
            <a:xfrm rot="10800000">
              <a:off x="5981400" y="485136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51" name="CustomShape 192"/>
            <p:cNvSpPr/>
            <p:nvPr/>
          </p:nvSpPr>
          <p:spPr>
            <a:xfrm rot="10800000">
              <a:off x="5981400" y="441324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52" name="CustomShape 193"/>
            <p:cNvSpPr/>
            <p:nvPr/>
          </p:nvSpPr>
          <p:spPr>
            <a:xfrm rot="10800000">
              <a:off x="5981400" y="192888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53" name="CustomShape 194"/>
            <p:cNvSpPr/>
            <p:nvPr/>
          </p:nvSpPr>
          <p:spPr>
            <a:xfrm rot="10800000">
              <a:off x="5981400" y="75996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54" name="CustomShape 195"/>
            <p:cNvSpPr/>
            <p:nvPr/>
          </p:nvSpPr>
          <p:spPr>
            <a:xfrm rot="10800000">
              <a:off x="5981400" y="17532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55" name="CustomShape 196"/>
            <p:cNvSpPr/>
            <p:nvPr/>
          </p:nvSpPr>
          <p:spPr>
            <a:xfrm rot="10800000">
              <a:off x="5871600" y="455940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56" name="CustomShape 197"/>
            <p:cNvSpPr/>
            <p:nvPr/>
          </p:nvSpPr>
          <p:spPr>
            <a:xfrm rot="10800000">
              <a:off x="5871600" y="33901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57" name="CustomShape 198"/>
            <p:cNvSpPr/>
            <p:nvPr/>
          </p:nvSpPr>
          <p:spPr>
            <a:xfrm rot="10800000">
              <a:off x="5871600" y="25135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58" name="CustomShape 199"/>
            <p:cNvSpPr/>
            <p:nvPr/>
          </p:nvSpPr>
          <p:spPr>
            <a:xfrm rot="10800000">
              <a:off x="5762160" y="32148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59" name="CustomShape 200"/>
            <p:cNvSpPr/>
            <p:nvPr/>
          </p:nvSpPr>
          <p:spPr>
            <a:xfrm rot="10800000">
              <a:off x="5652360" y="61380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60" name="CustomShape 201"/>
            <p:cNvSpPr/>
            <p:nvPr/>
          </p:nvSpPr>
          <p:spPr>
            <a:xfrm rot="10800000">
              <a:off x="5433120" y="26596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7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61" name="CustomShape 202"/>
            <p:cNvSpPr/>
            <p:nvPr/>
          </p:nvSpPr>
          <p:spPr>
            <a:xfrm rot="10800000">
              <a:off x="5433120" y="1753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62" name="CustomShape 203"/>
            <p:cNvSpPr/>
            <p:nvPr/>
          </p:nvSpPr>
          <p:spPr>
            <a:xfrm rot="10800000">
              <a:off x="4995000" y="426708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363" name="Group 204"/>
          <p:cNvGrpSpPr/>
          <p:nvPr/>
        </p:nvGrpSpPr>
        <p:grpSpPr>
          <a:xfrm>
            <a:off x="4775760" y="29160"/>
            <a:ext cx="1512720" cy="5085720"/>
            <a:chOff x="4775760" y="29160"/>
            <a:chExt cx="1512720" cy="5085720"/>
          </a:xfrm>
        </p:grpSpPr>
        <p:sp>
          <p:nvSpPr>
            <p:cNvPr id="2364" name="CustomShape 205"/>
            <p:cNvSpPr/>
            <p:nvPr/>
          </p:nvSpPr>
          <p:spPr>
            <a:xfrm rot="10800000">
              <a:off x="6200280" y="39747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65" name="CustomShape 206"/>
            <p:cNvSpPr/>
            <p:nvPr/>
          </p:nvSpPr>
          <p:spPr>
            <a:xfrm rot="10800000">
              <a:off x="6200280" y="36824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7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66" name="CustomShape 207"/>
            <p:cNvSpPr/>
            <p:nvPr/>
          </p:nvSpPr>
          <p:spPr>
            <a:xfrm rot="10800000">
              <a:off x="6200280" y="26596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7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67" name="CustomShape 208"/>
            <p:cNvSpPr/>
            <p:nvPr/>
          </p:nvSpPr>
          <p:spPr>
            <a:xfrm rot="10800000">
              <a:off x="6200280" y="13442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7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68" name="CustomShape 209"/>
            <p:cNvSpPr/>
            <p:nvPr/>
          </p:nvSpPr>
          <p:spPr>
            <a:xfrm rot="10800000">
              <a:off x="6200280" y="61380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69" name="CustomShape 210"/>
            <p:cNvSpPr/>
            <p:nvPr/>
          </p:nvSpPr>
          <p:spPr>
            <a:xfrm rot="10800000">
              <a:off x="6200280" y="3214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7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70" name="CustomShape 211"/>
            <p:cNvSpPr/>
            <p:nvPr/>
          </p:nvSpPr>
          <p:spPr>
            <a:xfrm rot="10800000">
              <a:off x="6090840" y="47055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71" name="CustomShape 212"/>
            <p:cNvSpPr/>
            <p:nvPr/>
          </p:nvSpPr>
          <p:spPr>
            <a:xfrm rot="10800000">
              <a:off x="6090840" y="39747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72" name="CustomShape 213"/>
            <p:cNvSpPr/>
            <p:nvPr/>
          </p:nvSpPr>
          <p:spPr>
            <a:xfrm rot="10800000">
              <a:off x="6090840" y="25135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73" name="CustomShape 214"/>
            <p:cNvSpPr/>
            <p:nvPr/>
          </p:nvSpPr>
          <p:spPr>
            <a:xfrm rot="10800000">
              <a:off x="6090840" y="19288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74" name="CustomShape 215"/>
            <p:cNvSpPr/>
            <p:nvPr/>
          </p:nvSpPr>
          <p:spPr>
            <a:xfrm rot="10800000">
              <a:off x="6090840" y="17827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75" name="CustomShape 216"/>
            <p:cNvSpPr/>
            <p:nvPr/>
          </p:nvSpPr>
          <p:spPr>
            <a:xfrm rot="10800000">
              <a:off x="6090840" y="10522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76" name="CustomShape 217"/>
            <p:cNvSpPr/>
            <p:nvPr/>
          </p:nvSpPr>
          <p:spPr>
            <a:xfrm rot="10800000">
              <a:off x="6090840" y="1753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77" name="CustomShape 218"/>
            <p:cNvSpPr/>
            <p:nvPr/>
          </p:nvSpPr>
          <p:spPr>
            <a:xfrm rot="10800000">
              <a:off x="5981400" y="499752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78" name="CustomShape 219"/>
            <p:cNvSpPr/>
            <p:nvPr/>
          </p:nvSpPr>
          <p:spPr>
            <a:xfrm rot="10800000">
              <a:off x="5981400" y="382860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79" name="CustomShape 220"/>
            <p:cNvSpPr/>
            <p:nvPr/>
          </p:nvSpPr>
          <p:spPr>
            <a:xfrm rot="10800000">
              <a:off x="5981400" y="353628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80" name="CustomShape 221"/>
            <p:cNvSpPr/>
            <p:nvPr/>
          </p:nvSpPr>
          <p:spPr>
            <a:xfrm rot="10800000">
              <a:off x="5981400" y="339012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81" name="CustomShape 222"/>
            <p:cNvSpPr/>
            <p:nvPr/>
          </p:nvSpPr>
          <p:spPr>
            <a:xfrm rot="10800000">
              <a:off x="5981400" y="324396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82" name="CustomShape 223"/>
            <p:cNvSpPr/>
            <p:nvPr/>
          </p:nvSpPr>
          <p:spPr>
            <a:xfrm rot="10800000">
              <a:off x="5981400" y="309780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83" name="CustomShape 224"/>
            <p:cNvSpPr/>
            <p:nvPr/>
          </p:nvSpPr>
          <p:spPr>
            <a:xfrm rot="10800000">
              <a:off x="5981400" y="295164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84" name="CustomShape 225"/>
            <p:cNvSpPr/>
            <p:nvPr/>
          </p:nvSpPr>
          <p:spPr>
            <a:xfrm rot="10800000">
              <a:off x="5981400" y="280584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85" name="CustomShape 226"/>
            <p:cNvSpPr/>
            <p:nvPr/>
          </p:nvSpPr>
          <p:spPr>
            <a:xfrm rot="10800000">
              <a:off x="5981400" y="265968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86" name="CustomShape 227"/>
            <p:cNvSpPr/>
            <p:nvPr/>
          </p:nvSpPr>
          <p:spPr>
            <a:xfrm rot="10800000">
              <a:off x="5981400" y="251352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87" name="CustomShape 228"/>
            <p:cNvSpPr/>
            <p:nvPr/>
          </p:nvSpPr>
          <p:spPr>
            <a:xfrm rot="10800000">
              <a:off x="5981400" y="236736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88" name="CustomShape 229"/>
            <p:cNvSpPr/>
            <p:nvPr/>
          </p:nvSpPr>
          <p:spPr>
            <a:xfrm rot="10800000">
              <a:off x="5981400" y="222120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89" name="CustomShape 230"/>
            <p:cNvSpPr/>
            <p:nvPr/>
          </p:nvSpPr>
          <p:spPr>
            <a:xfrm rot="10800000">
              <a:off x="5981400" y="149040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90" name="CustomShape 231"/>
            <p:cNvSpPr/>
            <p:nvPr/>
          </p:nvSpPr>
          <p:spPr>
            <a:xfrm rot="10800000">
              <a:off x="5981400" y="134424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91" name="CustomShape 232"/>
            <p:cNvSpPr/>
            <p:nvPr/>
          </p:nvSpPr>
          <p:spPr>
            <a:xfrm rot="10800000">
              <a:off x="5981400" y="119808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92" name="CustomShape 233"/>
            <p:cNvSpPr/>
            <p:nvPr/>
          </p:nvSpPr>
          <p:spPr>
            <a:xfrm rot="10800000">
              <a:off x="5981400" y="105228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93" name="CustomShape 234"/>
            <p:cNvSpPr/>
            <p:nvPr/>
          </p:nvSpPr>
          <p:spPr>
            <a:xfrm rot="10800000">
              <a:off x="5981400" y="90612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94" name="CustomShape 235"/>
            <p:cNvSpPr/>
            <p:nvPr/>
          </p:nvSpPr>
          <p:spPr>
            <a:xfrm rot="10800000">
              <a:off x="5981400" y="61380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95" name="CustomShape 236"/>
            <p:cNvSpPr/>
            <p:nvPr/>
          </p:nvSpPr>
          <p:spPr>
            <a:xfrm rot="10800000">
              <a:off x="5981400" y="46764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96" name="CustomShape 237"/>
            <p:cNvSpPr/>
            <p:nvPr/>
          </p:nvSpPr>
          <p:spPr>
            <a:xfrm rot="10800000">
              <a:off x="5871600" y="48513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97" name="CustomShape 238"/>
            <p:cNvSpPr/>
            <p:nvPr/>
          </p:nvSpPr>
          <p:spPr>
            <a:xfrm rot="10800000">
              <a:off x="5871600" y="41209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98" name="CustomShape 239"/>
            <p:cNvSpPr/>
            <p:nvPr/>
          </p:nvSpPr>
          <p:spPr>
            <a:xfrm rot="10800000">
              <a:off x="5871600" y="39747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99" name="CustomShape 240"/>
            <p:cNvSpPr/>
            <p:nvPr/>
          </p:nvSpPr>
          <p:spPr>
            <a:xfrm rot="10800000">
              <a:off x="5871600" y="382860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00" name="CustomShape 241"/>
            <p:cNvSpPr/>
            <p:nvPr/>
          </p:nvSpPr>
          <p:spPr>
            <a:xfrm rot="10800000">
              <a:off x="5871600" y="35362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01" name="CustomShape 242"/>
            <p:cNvSpPr/>
            <p:nvPr/>
          </p:nvSpPr>
          <p:spPr>
            <a:xfrm rot="10800000">
              <a:off x="5871600" y="32439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02" name="CustomShape 243"/>
            <p:cNvSpPr/>
            <p:nvPr/>
          </p:nvSpPr>
          <p:spPr>
            <a:xfrm rot="10800000">
              <a:off x="5871600" y="26596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7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03" name="CustomShape 244"/>
            <p:cNvSpPr/>
            <p:nvPr/>
          </p:nvSpPr>
          <p:spPr>
            <a:xfrm rot="10800000">
              <a:off x="5871600" y="23673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7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04" name="CustomShape 245"/>
            <p:cNvSpPr/>
            <p:nvPr/>
          </p:nvSpPr>
          <p:spPr>
            <a:xfrm rot="10800000">
              <a:off x="5871600" y="222120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05" name="CustomShape 246"/>
            <p:cNvSpPr/>
            <p:nvPr/>
          </p:nvSpPr>
          <p:spPr>
            <a:xfrm rot="10800000">
              <a:off x="5871600" y="20750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06" name="CustomShape 247"/>
            <p:cNvSpPr/>
            <p:nvPr/>
          </p:nvSpPr>
          <p:spPr>
            <a:xfrm rot="10800000">
              <a:off x="5871600" y="17827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07" name="CustomShape 248"/>
            <p:cNvSpPr/>
            <p:nvPr/>
          </p:nvSpPr>
          <p:spPr>
            <a:xfrm rot="10800000">
              <a:off x="5871600" y="16365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08" name="CustomShape 249"/>
            <p:cNvSpPr/>
            <p:nvPr/>
          </p:nvSpPr>
          <p:spPr>
            <a:xfrm rot="10800000">
              <a:off x="5871600" y="149040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09" name="CustomShape 250"/>
            <p:cNvSpPr/>
            <p:nvPr/>
          </p:nvSpPr>
          <p:spPr>
            <a:xfrm rot="10800000">
              <a:off x="5871600" y="13442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7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10" name="CustomShape 251"/>
            <p:cNvSpPr/>
            <p:nvPr/>
          </p:nvSpPr>
          <p:spPr>
            <a:xfrm rot="10800000">
              <a:off x="5871600" y="10522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11" name="CustomShape 252"/>
            <p:cNvSpPr/>
            <p:nvPr/>
          </p:nvSpPr>
          <p:spPr>
            <a:xfrm rot="10800000">
              <a:off x="5871600" y="9061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12" name="CustomShape 253"/>
            <p:cNvSpPr/>
            <p:nvPr/>
          </p:nvSpPr>
          <p:spPr>
            <a:xfrm rot="10800000">
              <a:off x="5871600" y="4676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13" name="CustomShape 254"/>
            <p:cNvSpPr/>
            <p:nvPr/>
          </p:nvSpPr>
          <p:spPr>
            <a:xfrm rot="10800000">
              <a:off x="5871600" y="3214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7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14" name="CustomShape 255"/>
            <p:cNvSpPr/>
            <p:nvPr/>
          </p:nvSpPr>
          <p:spPr>
            <a:xfrm rot="10800000">
              <a:off x="5871600" y="1753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15" name="CustomShape 256"/>
            <p:cNvSpPr/>
            <p:nvPr/>
          </p:nvSpPr>
          <p:spPr>
            <a:xfrm rot="10800000">
              <a:off x="5762160" y="499752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16" name="CustomShape 257"/>
            <p:cNvSpPr/>
            <p:nvPr/>
          </p:nvSpPr>
          <p:spPr>
            <a:xfrm rot="10800000">
              <a:off x="5762160" y="455940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17" name="CustomShape 258"/>
            <p:cNvSpPr/>
            <p:nvPr/>
          </p:nvSpPr>
          <p:spPr>
            <a:xfrm rot="10800000">
              <a:off x="5762160" y="441324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18" name="CustomShape 259"/>
            <p:cNvSpPr/>
            <p:nvPr/>
          </p:nvSpPr>
          <p:spPr>
            <a:xfrm rot="10800000">
              <a:off x="5762160" y="412092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19" name="CustomShape 260"/>
            <p:cNvSpPr/>
            <p:nvPr/>
          </p:nvSpPr>
          <p:spPr>
            <a:xfrm rot="10800000">
              <a:off x="5762160" y="397476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20" name="CustomShape 261"/>
            <p:cNvSpPr/>
            <p:nvPr/>
          </p:nvSpPr>
          <p:spPr>
            <a:xfrm rot="10800000">
              <a:off x="5762160" y="368244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21" name="CustomShape 262"/>
            <p:cNvSpPr/>
            <p:nvPr/>
          </p:nvSpPr>
          <p:spPr>
            <a:xfrm rot="10800000">
              <a:off x="5762160" y="353628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22" name="CustomShape 263"/>
            <p:cNvSpPr/>
            <p:nvPr/>
          </p:nvSpPr>
          <p:spPr>
            <a:xfrm rot="10800000">
              <a:off x="5762160" y="339012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23" name="CustomShape 264"/>
            <p:cNvSpPr/>
            <p:nvPr/>
          </p:nvSpPr>
          <p:spPr>
            <a:xfrm rot="10800000">
              <a:off x="5762160" y="324396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24" name="CustomShape 265"/>
            <p:cNvSpPr/>
            <p:nvPr/>
          </p:nvSpPr>
          <p:spPr>
            <a:xfrm rot="10800000">
              <a:off x="5762160" y="309780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25" name="CustomShape 266"/>
            <p:cNvSpPr/>
            <p:nvPr/>
          </p:nvSpPr>
          <p:spPr>
            <a:xfrm rot="10800000">
              <a:off x="5762160" y="295164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26" name="CustomShape 267"/>
            <p:cNvSpPr/>
            <p:nvPr/>
          </p:nvSpPr>
          <p:spPr>
            <a:xfrm rot="10800000">
              <a:off x="5762160" y="280584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27" name="CustomShape 268"/>
            <p:cNvSpPr/>
            <p:nvPr/>
          </p:nvSpPr>
          <p:spPr>
            <a:xfrm rot="10800000">
              <a:off x="5762160" y="251352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28" name="CustomShape 269"/>
            <p:cNvSpPr/>
            <p:nvPr/>
          </p:nvSpPr>
          <p:spPr>
            <a:xfrm rot="10800000">
              <a:off x="5762160" y="222120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29" name="CustomShape 270"/>
            <p:cNvSpPr/>
            <p:nvPr/>
          </p:nvSpPr>
          <p:spPr>
            <a:xfrm rot="10800000">
              <a:off x="5762160" y="207504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30" name="CustomShape 271"/>
            <p:cNvSpPr/>
            <p:nvPr/>
          </p:nvSpPr>
          <p:spPr>
            <a:xfrm rot="10800000">
              <a:off x="5762160" y="192888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31" name="CustomShape 272"/>
            <p:cNvSpPr/>
            <p:nvPr/>
          </p:nvSpPr>
          <p:spPr>
            <a:xfrm rot="10800000">
              <a:off x="5762160" y="178272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32" name="CustomShape 273"/>
            <p:cNvSpPr/>
            <p:nvPr/>
          </p:nvSpPr>
          <p:spPr>
            <a:xfrm rot="10800000">
              <a:off x="5762160" y="163656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33" name="CustomShape 274"/>
            <p:cNvSpPr/>
            <p:nvPr/>
          </p:nvSpPr>
          <p:spPr>
            <a:xfrm rot="10800000">
              <a:off x="5762160" y="134424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34" name="CustomShape 275"/>
            <p:cNvSpPr/>
            <p:nvPr/>
          </p:nvSpPr>
          <p:spPr>
            <a:xfrm rot="10800000">
              <a:off x="5762160" y="119808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35" name="CustomShape 276"/>
            <p:cNvSpPr/>
            <p:nvPr/>
          </p:nvSpPr>
          <p:spPr>
            <a:xfrm rot="10800000">
              <a:off x="5762160" y="90612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36" name="CustomShape 277"/>
            <p:cNvSpPr/>
            <p:nvPr/>
          </p:nvSpPr>
          <p:spPr>
            <a:xfrm rot="10800000">
              <a:off x="5762160" y="75996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37" name="CustomShape 278"/>
            <p:cNvSpPr/>
            <p:nvPr/>
          </p:nvSpPr>
          <p:spPr>
            <a:xfrm rot="10800000">
              <a:off x="5762160" y="61380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38" name="CustomShape 279"/>
            <p:cNvSpPr/>
            <p:nvPr/>
          </p:nvSpPr>
          <p:spPr>
            <a:xfrm rot="10800000">
              <a:off x="5762160" y="17532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39" name="CustomShape 280"/>
            <p:cNvSpPr/>
            <p:nvPr/>
          </p:nvSpPr>
          <p:spPr>
            <a:xfrm rot="10800000">
              <a:off x="5762160" y="2916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40" name="CustomShape 281"/>
            <p:cNvSpPr/>
            <p:nvPr/>
          </p:nvSpPr>
          <p:spPr>
            <a:xfrm rot="10800000">
              <a:off x="5652360" y="47055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7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41" name="CustomShape 282"/>
            <p:cNvSpPr/>
            <p:nvPr/>
          </p:nvSpPr>
          <p:spPr>
            <a:xfrm rot="10800000">
              <a:off x="5652360" y="455940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42" name="CustomShape 283"/>
            <p:cNvSpPr/>
            <p:nvPr/>
          </p:nvSpPr>
          <p:spPr>
            <a:xfrm rot="10800000">
              <a:off x="5652360" y="42670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43" name="CustomShape 284"/>
            <p:cNvSpPr/>
            <p:nvPr/>
          </p:nvSpPr>
          <p:spPr>
            <a:xfrm rot="10800000">
              <a:off x="5652360" y="39747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44" name="CustomShape 285"/>
            <p:cNvSpPr/>
            <p:nvPr/>
          </p:nvSpPr>
          <p:spPr>
            <a:xfrm rot="10800000">
              <a:off x="5652360" y="382860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45" name="CustomShape 286"/>
            <p:cNvSpPr/>
            <p:nvPr/>
          </p:nvSpPr>
          <p:spPr>
            <a:xfrm rot="10800000">
              <a:off x="5652360" y="36824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7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46" name="CustomShape 287"/>
            <p:cNvSpPr/>
            <p:nvPr/>
          </p:nvSpPr>
          <p:spPr>
            <a:xfrm rot="10800000">
              <a:off x="5652360" y="35362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47" name="CustomShape 288"/>
            <p:cNvSpPr/>
            <p:nvPr/>
          </p:nvSpPr>
          <p:spPr>
            <a:xfrm rot="10800000">
              <a:off x="5652360" y="309780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48" name="CustomShape 289"/>
            <p:cNvSpPr/>
            <p:nvPr/>
          </p:nvSpPr>
          <p:spPr>
            <a:xfrm rot="10800000">
              <a:off x="5652360" y="29516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49" name="CustomShape 290"/>
            <p:cNvSpPr/>
            <p:nvPr/>
          </p:nvSpPr>
          <p:spPr>
            <a:xfrm rot="10800000">
              <a:off x="5652360" y="28058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50" name="CustomShape 291"/>
            <p:cNvSpPr/>
            <p:nvPr/>
          </p:nvSpPr>
          <p:spPr>
            <a:xfrm rot="10800000">
              <a:off x="5652360" y="26596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7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51" name="CustomShape 292"/>
            <p:cNvSpPr/>
            <p:nvPr/>
          </p:nvSpPr>
          <p:spPr>
            <a:xfrm rot="10800000">
              <a:off x="5652360" y="25135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52" name="CustomShape 293"/>
            <p:cNvSpPr/>
            <p:nvPr/>
          </p:nvSpPr>
          <p:spPr>
            <a:xfrm rot="10800000">
              <a:off x="5652360" y="23673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7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53" name="CustomShape 294"/>
            <p:cNvSpPr/>
            <p:nvPr/>
          </p:nvSpPr>
          <p:spPr>
            <a:xfrm rot="10800000">
              <a:off x="5652360" y="222120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54" name="CustomShape 295"/>
            <p:cNvSpPr/>
            <p:nvPr/>
          </p:nvSpPr>
          <p:spPr>
            <a:xfrm rot="10800000">
              <a:off x="5652360" y="20750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55" name="CustomShape 296"/>
            <p:cNvSpPr/>
            <p:nvPr/>
          </p:nvSpPr>
          <p:spPr>
            <a:xfrm rot="10800000">
              <a:off x="5652360" y="19288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56" name="CustomShape 297"/>
            <p:cNvSpPr/>
            <p:nvPr/>
          </p:nvSpPr>
          <p:spPr>
            <a:xfrm rot="10800000">
              <a:off x="5652360" y="17827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57" name="CustomShape 298"/>
            <p:cNvSpPr/>
            <p:nvPr/>
          </p:nvSpPr>
          <p:spPr>
            <a:xfrm rot="10800000">
              <a:off x="5652360" y="149040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58" name="CustomShape 299"/>
            <p:cNvSpPr/>
            <p:nvPr/>
          </p:nvSpPr>
          <p:spPr>
            <a:xfrm rot="10800000">
              <a:off x="5652360" y="11980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59" name="CustomShape 300"/>
            <p:cNvSpPr/>
            <p:nvPr/>
          </p:nvSpPr>
          <p:spPr>
            <a:xfrm rot="10800000">
              <a:off x="5652360" y="10522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60" name="CustomShape 301"/>
            <p:cNvSpPr/>
            <p:nvPr/>
          </p:nvSpPr>
          <p:spPr>
            <a:xfrm rot="10800000">
              <a:off x="5652360" y="9061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61" name="CustomShape 302"/>
            <p:cNvSpPr/>
            <p:nvPr/>
          </p:nvSpPr>
          <p:spPr>
            <a:xfrm rot="10800000">
              <a:off x="5652360" y="7599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62" name="CustomShape 303"/>
            <p:cNvSpPr/>
            <p:nvPr/>
          </p:nvSpPr>
          <p:spPr>
            <a:xfrm rot="10800000">
              <a:off x="5652360" y="4676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63" name="CustomShape 304"/>
            <p:cNvSpPr/>
            <p:nvPr/>
          </p:nvSpPr>
          <p:spPr>
            <a:xfrm rot="10800000">
              <a:off x="5652360" y="3214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7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64" name="CustomShape 305"/>
            <p:cNvSpPr/>
            <p:nvPr/>
          </p:nvSpPr>
          <p:spPr>
            <a:xfrm rot="10800000">
              <a:off x="5652360" y="1753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65" name="CustomShape 306"/>
            <p:cNvSpPr/>
            <p:nvPr/>
          </p:nvSpPr>
          <p:spPr>
            <a:xfrm rot="10800000">
              <a:off x="5652360" y="291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66" name="CustomShape 307"/>
            <p:cNvSpPr/>
            <p:nvPr/>
          </p:nvSpPr>
          <p:spPr>
            <a:xfrm rot="10800000">
              <a:off x="5542920" y="48513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67" name="CustomShape 308"/>
            <p:cNvSpPr/>
            <p:nvPr/>
          </p:nvSpPr>
          <p:spPr>
            <a:xfrm rot="10800000">
              <a:off x="5542920" y="455940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68" name="CustomShape 309"/>
            <p:cNvSpPr/>
            <p:nvPr/>
          </p:nvSpPr>
          <p:spPr>
            <a:xfrm rot="10800000">
              <a:off x="5542920" y="44132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69" name="CustomShape 310"/>
            <p:cNvSpPr/>
            <p:nvPr/>
          </p:nvSpPr>
          <p:spPr>
            <a:xfrm rot="10800000">
              <a:off x="5542920" y="42670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70" name="CustomShape 311"/>
            <p:cNvSpPr/>
            <p:nvPr/>
          </p:nvSpPr>
          <p:spPr>
            <a:xfrm rot="10800000">
              <a:off x="5542920" y="41209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71" name="CustomShape 312"/>
            <p:cNvSpPr/>
            <p:nvPr/>
          </p:nvSpPr>
          <p:spPr>
            <a:xfrm rot="10800000">
              <a:off x="5542920" y="382860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72" name="CustomShape 313"/>
            <p:cNvSpPr/>
            <p:nvPr/>
          </p:nvSpPr>
          <p:spPr>
            <a:xfrm rot="10800000">
              <a:off x="5542920" y="35362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73" name="CustomShape 314"/>
            <p:cNvSpPr/>
            <p:nvPr/>
          </p:nvSpPr>
          <p:spPr>
            <a:xfrm rot="10800000">
              <a:off x="5542920" y="33901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74" name="CustomShape 315"/>
            <p:cNvSpPr/>
            <p:nvPr/>
          </p:nvSpPr>
          <p:spPr>
            <a:xfrm rot="10800000">
              <a:off x="5542920" y="32439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75" name="CustomShape 316"/>
            <p:cNvSpPr/>
            <p:nvPr/>
          </p:nvSpPr>
          <p:spPr>
            <a:xfrm rot="10800000">
              <a:off x="5542920" y="29516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76" name="CustomShape 317"/>
            <p:cNvSpPr/>
            <p:nvPr/>
          </p:nvSpPr>
          <p:spPr>
            <a:xfrm rot="10800000">
              <a:off x="5542920" y="28058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77" name="CustomShape 318"/>
            <p:cNvSpPr/>
            <p:nvPr/>
          </p:nvSpPr>
          <p:spPr>
            <a:xfrm rot="10800000">
              <a:off x="5542920" y="26596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78" name="CustomShape 319"/>
            <p:cNvSpPr/>
            <p:nvPr/>
          </p:nvSpPr>
          <p:spPr>
            <a:xfrm rot="10800000">
              <a:off x="5542920" y="25135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79" name="CustomShape 320"/>
            <p:cNvSpPr/>
            <p:nvPr/>
          </p:nvSpPr>
          <p:spPr>
            <a:xfrm rot="10800000">
              <a:off x="5542920" y="23673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80" name="CustomShape 321"/>
            <p:cNvSpPr/>
            <p:nvPr/>
          </p:nvSpPr>
          <p:spPr>
            <a:xfrm rot="10800000">
              <a:off x="5542920" y="222120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81" name="CustomShape 322"/>
            <p:cNvSpPr/>
            <p:nvPr/>
          </p:nvSpPr>
          <p:spPr>
            <a:xfrm rot="10800000">
              <a:off x="5542920" y="20750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82" name="CustomShape 323"/>
            <p:cNvSpPr/>
            <p:nvPr/>
          </p:nvSpPr>
          <p:spPr>
            <a:xfrm rot="10800000">
              <a:off x="5542920" y="17827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83" name="CustomShape 324"/>
            <p:cNvSpPr/>
            <p:nvPr/>
          </p:nvSpPr>
          <p:spPr>
            <a:xfrm rot="10800000">
              <a:off x="5542920" y="149040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84" name="CustomShape 325"/>
            <p:cNvSpPr/>
            <p:nvPr/>
          </p:nvSpPr>
          <p:spPr>
            <a:xfrm rot="10800000">
              <a:off x="5542920" y="13442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85" name="CustomShape 326"/>
            <p:cNvSpPr/>
            <p:nvPr/>
          </p:nvSpPr>
          <p:spPr>
            <a:xfrm rot="10800000">
              <a:off x="5542920" y="11980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86" name="CustomShape 327"/>
            <p:cNvSpPr/>
            <p:nvPr/>
          </p:nvSpPr>
          <p:spPr>
            <a:xfrm rot="10800000">
              <a:off x="5542920" y="10522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87" name="CustomShape 328"/>
            <p:cNvSpPr/>
            <p:nvPr/>
          </p:nvSpPr>
          <p:spPr>
            <a:xfrm rot="10800000">
              <a:off x="5542920" y="7599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88" name="CustomShape 329"/>
            <p:cNvSpPr/>
            <p:nvPr/>
          </p:nvSpPr>
          <p:spPr>
            <a:xfrm rot="10800000">
              <a:off x="5542920" y="61380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89" name="CustomShape 330"/>
            <p:cNvSpPr/>
            <p:nvPr/>
          </p:nvSpPr>
          <p:spPr>
            <a:xfrm rot="10800000">
              <a:off x="5542920" y="3214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90" name="CustomShape 331"/>
            <p:cNvSpPr/>
            <p:nvPr/>
          </p:nvSpPr>
          <p:spPr>
            <a:xfrm rot="10800000">
              <a:off x="5542920" y="291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91" name="CustomShape 332"/>
            <p:cNvSpPr/>
            <p:nvPr/>
          </p:nvSpPr>
          <p:spPr>
            <a:xfrm rot="10800000">
              <a:off x="5433120" y="47055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7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92" name="CustomShape 333"/>
            <p:cNvSpPr/>
            <p:nvPr/>
          </p:nvSpPr>
          <p:spPr>
            <a:xfrm rot="10800000">
              <a:off x="5433120" y="42670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93" name="CustomShape 334"/>
            <p:cNvSpPr/>
            <p:nvPr/>
          </p:nvSpPr>
          <p:spPr>
            <a:xfrm rot="10800000">
              <a:off x="5433120" y="41209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94" name="CustomShape 335"/>
            <p:cNvSpPr/>
            <p:nvPr/>
          </p:nvSpPr>
          <p:spPr>
            <a:xfrm rot="10800000">
              <a:off x="5433120" y="39747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95" name="CustomShape 336"/>
            <p:cNvSpPr/>
            <p:nvPr/>
          </p:nvSpPr>
          <p:spPr>
            <a:xfrm rot="10800000">
              <a:off x="5433120" y="36824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7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96" name="CustomShape 337"/>
            <p:cNvSpPr/>
            <p:nvPr/>
          </p:nvSpPr>
          <p:spPr>
            <a:xfrm rot="10800000">
              <a:off x="5433120" y="33901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97" name="CustomShape 338"/>
            <p:cNvSpPr/>
            <p:nvPr/>
          </p:nvSpPr>
          <p:spPr>
            <a:xfrm rot="10800000">
              <a:off x="5433120" y="32439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98" name="CustomShape 339"/>
            <p:cNvSpPr/>
            <p:nvPr/>
          </p:nvSpPr>
          <p:spPr>
            <a:xfrm rot="10800000">
              <a:off x="5433120" y="309780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99" name="CustomShape 340"/>
            <p:cNvSpPr/>
            <p:nvPr/>
          </p:nvSpPr>
          <p:spPr>
            <a:xfrm rot="10800000">
              <a:off x="5433120" y="28058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00" name="CustomShape 341"/>
            <p:cNvSpPr/>
            <p:nvPr/>
          </p:nvSpPr>
          <p:spPr>
            <a:xfrm rot="10800000">
              <a:off x="5433120" y="25135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01" name="CustomShape 342"/>
            <p:cNvSpPr/>
            <p:nvPr/>
          </p:nvSpPr>
          <p:spPr>
            <a:xfrm rot="10800000">
              <a:off x="5433120" y="222120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02" name="CustomShape 343"/>
            <p:cNvSpPr/>
            <p:nvPr/>
          </p:nvSpPr>
          <p:spPr>
            <a:xfrm rot="10800000">
              <a:off x="5433120" y="19288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03" name="CustomShape 344"/>
            <p:cNvSpPr/>
            <p:nvPr/>
          </p:nvSpPr>
          <p:spPr>
            <a:xfrm rot="10800000">
              <a:off x="5433120" y="17827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04" name="CustomShape 345"/>
            <p:cNvSpPr/>
            <p:nvPr/>
          </p:nvSpPr>
          <p:spPr>
            <a:xfrm rot="10800000">
              <a:off x="5433120" y="13442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7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05" name="CustomShape 346"/>
            <p:cNvSpPr/>
            <p:nvPr/>
          </p:nvSpPr>
          <p:spPr>
            <a:xfrm rot="10800000">
              <a:off x="5433120" y="11980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06" name="CustomShape 347"/>
            <p:cNvSpPr/>
            <p:nvPr/>
          </p:nvSpPr>
          <p:spPr>
            <a:xfrm rot="10800000">
              <a:off x="5433120" y="10522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07" name="CustomShape 348"/>
            <p:cNvSpPr/>
            <p:nvPr/>
          </p:nvSpPr>
          <p:spPr>
            <a:xfrm rot="10800000">
              <a:off x="5433120" y="9061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08" name="CustomShape 349"/>
            <p:cNvSpPr/>
            <p:nvPr/>
          </p:nvSpPr>
          <p:spPr>
            <a:xfrm rot="10800000">
              <a:off x="5433120" y="7599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09" name="CustomShape 350"/>
            <p:cNvSpPr/>
            <p:nvPr/>
          </p:nvSpPr>
          <p:spPr>
            <a:xfrm rot="10800000">
              <a:off x="5433120" y="4676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10" name="CustomShape 351"/>
            <p:cNvSpPr/>
            <p:nvPr/>
          </p:nvSpPr>
          <p:spPr>
            <a:xfrm rot="10800000">
              <a:off x="5433120" y="3214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7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11" name="CustomShape 352"/>
            <p:cNvSpPr/>
            <p:nvPr/>
          </p:nvSpPr>
          <p:spPr>
            <a:xfrm rot="10800000">
              <a:off x="5323680" y="49975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12" name="CustomShape 353"/>
            <p:cNvSpPr/>
            <p:nvPr/>
          </p:nvSpPr>
          <p:spPr>
            <a:xfrm rot="10800000">
              <a:off x="5323680" y="455940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13" name="CustomShape 354"/>
            <p:cNvSpPr/>
            <p:nvPr/>
          </p:nvSpPr>
          <p:spPr>
            <a:xfrm rot="10800000">
              <a:off x="5323680" y="42670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14" name="CustomShape 355"/>
            <p:cNvSpPr/>
            <p:nvPr/>
          </p:nvSpPr>
          <p:spPr>
            <a:xfrm rot="10800000">
              <a:off x="5323680" y="382860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15" name="CustomShape 356"/>
            <p:cNvSpPr/>
            <p:nvPr/>
          </p:nvSpPr>
          <p:spPr>
            <a:xfrm rot="10800000">
              <a:off x="5323680" y="36824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16" name="CustomShape 357"/>
            <p:cNvSpPr/>
            <p:nvPr/>
          </p:nvSpPr>
          <p:spPr>
            <a:xfrm rot="10800000">
              <a:off x="5323680" y="309780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17" name="CustomShape 358"/>
            <p:cNvSpPr/>
            <p:nvPr/>
          </p:nvSpPr>
          <p:spPr>
            <a:xfrm rot="10800000">
              <a:off x="5323680" y="29516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18" name="CustomShape 359"/>
            <p:cNvSpPr/>
            <p:nvPr/>
          </p:nvSpPr>
          <p:spPr>
            <a:xfrm rot="10800000">
              <a:off x="5323680" y="26596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19" name="CustomShape 360"/>
            <p:cNvSpPr/>
            <p:nvPr/>
          </p:nvSpPr>
          <p:spPr>
            <a:xfrm rot="10800000">
              <a:off x="5323680" y="25135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20" name="CustomShape 361"/>
            <p:cNvSpPr/>
            <p:nvPr/>
          </p:nvSpPr>
          <p:spPr>
            <a:xfrm rot="10800000">
              <a:off x="5323680" y="23673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21" name="CustomShape 362"/>
            <p:cNvSpPr/>
            <p:nvPr/>
          </p:nvSpPr>
          <p:spPr>
            <a:xfrm rot="10800000">
              <a:off x="5323680" y="222120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22" name="CustomShape 363"/>
            <p:cNvSpPr/>
            <p:nvPr/>
          </p:nvSpPr>
          <p:spPr>
            <a:xfrm rot="10800000">
              <a:off x="5323680" y="17827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23" name="CustomShape 364"/>
            <p:cNvSpPr/>
            <p:nvPr/>
          </p:nvSpPr>
          <p:spPr>
            <a:xfrm rot="10800000">
              <a:off x="5323680" y="16365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24" name="CustomShape 365"/>
            <p:cNvSpPr/>
            <p:nvPr/>
          </p:nvSpPr>
          <p:spPr>
            <a:xfrm rot="10800000">
              <a:off x="5323680" y="149040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25" name="CustomShape 366"/>
            <p:cNvSpPr/>
            <p:nvPr/>
          </p:nvSpPr>
          <p:spPr>
            <a:xfrm rot="10800000">
              <a:off x="5323680" y="11980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26" name="CustomShape 367"/>
            <p:cNvSpPr/>
            <p:nvPr/>
          </p:nvSpPr>
          <p:spPr>
            <a:xfrm rot="10800000">
              <a:off x="5323680" y="4676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27" name="CustomShape 368"/>
            <p:cNvSpPr/>
            <p:nvPr/>
          </p:nvSpPr>
          <p:spPr>
            <a:xfrm rot="10800000">
              <a:off x="5323680" y="1753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28" name="CustomShape 369"/>
            <p:cNvSpPr/>
            <p:nvPr/>
          </p:nvSpPr>
          <p:spPr>
            <a:xfrm rot="10800000">
              <a:off x="5323680" y="291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29" name="CustomShape 370"/>
            <p:cNvSpPr/>
            <p:nvPr/>
          </p:nvSpPr>
          <p:spPr>
            <a:xfrm rot="10800000">
              <a:off x="5214240" y="485136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30" name="CustomShape 371"/>
            <p:cNvSpPr/>
            <p:nvPr/>
          </p:nvSpPr>
          <p:spPr>
            <a:xfrm rot="10800000">
              <a:off x="5214240" y="470556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31" name="CustomShape 372"/>
            <p:cNvSpPr/>
            <p:nvPr/>
          </p:nvSpPr>
          <p:spPr>
            <a:xfrm rot="10800000">
              <a:off x="5214240" y="426708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32" name="CustomShape 373"/>
            <p:cNvSpPr/>
            <p:nvPr/>
          </p:nvSpPr>
          <p:spPr>
            <a:xfrm rot="10800000">
              <a:off x="5214240" y="397476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33" name="CustomShape 374"/>
            <p:cNvSpPr/>
            <p:nvPr/>
          </p:nvSpPr>
          <p:spPr>
            <a:xfrm rot="10800000">
              <a:off x="5214240" y="368244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34" name="CustomShape 375"/>
            <p:cNvSpPr/>
            <p:nvPr/>
          </p:nvSpPr>
          <p:spPr>
            <a:xfrm rot="10800000">
              <a:off x="5214240" y="324396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35" name="CustomShape 376"/>
            <p:cNvSpPr/>
            <p:nvPr/>
          </p:nvSpPr>
          <p:spPr>
            <a:xfrm rot="10800000">
              <a:off x="5214240" y="295164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36" name="CustomShape 377"/>
            <p:cNvSpPr/>
            <p:nvPr/>
          </p:nvSpPr>
          <p:spPr>
            <a:xfrm rot="10800000">
              <a:off x="5214240" y="251352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37" name="CustomShape 378"/>
            <p:cNvSpPr/>
            <p:nvPr/>
          </p:nvSpPr>
          <p:spPr>
            <a:xfrm rot="10800000">
              <a:off x="5214240" y="222120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38" name="CustomShape 379"/>
            <p:cNvSpPr/>
            <p:nvPr/>
          </p:nvSpPr>
          <p:spPr>
            <a:xfrm rot="10800000">
              <a:off x="5214240" y="207504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39" name="CustomShape 380"/>
            <p:cNvSpPr/>
            <p:nvPr/>
          </p:nvSpPr>
          <p:spPr>
            <a:xfrm rot="10800000">
              <a:off x="5214240" y="178272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40" name="CustomShape 381"/>
            <p:cNvSpPr/>
            <p:nvPr/>
          </p:nvSpPr>
          <p:spPr>
            <a:xfrm rot="10800000">
              <a:off x="5214240" y="163656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41" name="CustomShape 382"/>
            <p:cNvSpPr/>
            <p:nvPr/>
          </p:nvSpPr>
          <p:spPr>
            <a:xfrm rot="10800000">
              <a:off x="5214240" y="149040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42" name="CustomShape 383"/>
            <p:cNvSpPr/>
            <p:nvPr/>
          </p:nvSpPr>
          <p:spPr>
            <a:xfrm rot="10800000">
              <a:off x="5214240" y="119808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43" name="CustomShape 384"/>
            <p:cNvSpPr/>
            <p:nvPr/>
          </p:nvSpPr>
          <p:spPr>
            <a:xfrm rot="10800000">
              <a:off x="5214240" y="105228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44" name="CustomShape 385"/>
            <p:cNvSpPr/>
            <p:nvPr/>
          </p:nvSpPr>
          <p:spPr>
            <a:xfrm rot="10800000">
              <a:off x="5214240" y="61380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45" name="CustomShape 386"/>
            <p:cNvSpPr/>
            <p:nvPr/>
          </p:nvSpPr>
          <p:spPr>
            <a:xfrm rot="10800000">
              <a:off x="5214240" y="32148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46" name="CustomShape 387"/>
            <p:cNvSpPr/>
            <p:nvPr/>
          </p:nvSpPr>
          <p:spPr>
            <a:xfrm rot="10800000">
              <a:off x="5214240" y="17532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47" name="CustomShape 388"/>
            <p:cNvSpPr/>
            <p:nvPr/>
          </p:nvSpPr>
          <p:spPr>
            <a:xfrm rot="10800000">
              <a:off x="5104440" y="49975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48" name="CustomShape 389"/>
            <p:cNvSpPr/>
            <p:nvPr/>
          </p:nvSpPr>
          <p:spPr>
            <a:xfrm rot="10800000">
              <a:off x="5104440" y="455940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49" name="CustomShape 390"/>
            <p:cNvSpPr/>
            <p:nvPr/>
          </p:nvSpPr>
          <p:spPr>
            <a:xfrm rot="10800000">
              <a:off x="5104440" y="41209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50" name="CustomShape 391"/>
            <p:cNvSpPr/>
            <p:nvPr/>
          </p:nvSpPr>
          <p:spPr>
            <a:xfrm rot="10800000">
              <a:off x="5104440" y="35362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51" name="CustomShape 392"/>
            <p:cNvSpPr/>
            <p:nvPr/>
          </p:nvSpPr>
          <p:spPr>
            <a:xfrm rot="10800000">
              <a:off x="5104440" y="29516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52" name="CustomShape 393"/>
            <p:cNvSpPr/>
            <p:nvPr/>
          </p:nvSpPr>
          <p:spPr>
            <a:xfrm rot="10800000">
              <a:off x="5104440" y="222120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53" name="CustomShape 394"/>
            <p:cNvSpPr/>
            <p:nvPr/>
          </p:nvSpPr>
          <p:spPr>
            <a:xfrm rot="10800000">
              <a:off x="5104440" y="10522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54" name="CustomShape 395"/>
            <p:cNvSpPr/>
            <p:nvPr/>
          </p:nvSpPr>
          <p:spPr>
            <a:xfrm rot="10800000">
              <a:off x="5104440" y="9061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55" name="CustomShape 396"/>
            <p:cNvSpPr/>
            <p:nvPr/>
          </p:nvSpPr>
          <p:spPr>
            <a:xfrm rot="10800000">
              <a:off x="5104440" y="291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56" name="CustomShape 397"/>
            <p:cNvSpPr/>
            <p:nvPr/>
          </p:nvSpPr>
          <p:spPr>
            <a:xfrm rot="10800000">
              <a:off x="4995000" y="485136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57" name="CustomShape 398"/>
            <p:cNvSpPr/>
            <p:nvPr/>
          </p:nvSpPr>
          <p:spPr>
            <a:xfrm rot="10800000">
              <a:off x="4995000" y="397476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58" name="CustomShape 399"/>
            <p:cNvSpPr/>
            <p:nvPr/>
          </p:nvSpPr>
          <p:spPr>
            <a:xfrm rot="10800000">
              <a:off x="4995000" y="324396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59" name="CustomShape 400"/>
            <p:cNvSpPr/>
            <p:nvPr/>
          </p:nvSpPr>
          <p:spPr>
            <a:xfrm rot="10800000">
              <a:off x="4995000" y="251352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60" name="CustomShape 401"/>
            <p:cNvSpPr/>
            <p:nvPr/>
          </p:nvSpPr>
          <p:spPr>
            <a:xfrm rot="10800000">
              <a:off x="4995000" y="163656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61" name="CustomShape 402"/>
            <p:cNvSpPr/>
            <p:nvPr/>
          </p:nvSpPr>
          <p:spPr>
            <a:xfrm rot="10800000">
              <a:off x="4995000" y="90612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62" name="CustomShape 403"/>
            <p:cNvSpPr/>
            <p:nvPr/>
          </p:nvSpPr>
          <p:spPr>
            <a:xfrm rot="10800000">
              <a:off x="4995000" y="75996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63" name="CustomShape 404"/>
            <p:cNvSpPr/>
            <p:nvPr/>
          </p:nvSpPr>
          <p:spPr>
            <a:xfrm rot="10800000">
              <a:off x="4995000" y="17532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64" name="CustomShape 405"/>
            <p:cNvSpPr/>
            <p:nvPr/>
          </p:nvSpPr>
          <p:spPr>
            <a:xfrm rot="10800000">
              <a:off x="4885200" y="49975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65" name="CustomShape 406"/>
            <p:cNvSpPr/>
            <p:nvPr/>
          </p:nvSpPr>
          <p:spPr>
            <a:xfrm rot="10800000">
              <a:off x="4885200" y="39747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66" name="CustomShape 407"/>
            <p:cNvSpPr/>
            <p:nvPr/>
          </p:nvSpPr>
          <p:spPr>
            <a:xfrm rot="10800000">
              <a:off x="4885200" y="20750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67" name="CustomShape 408"/>
            <p:cNvSpPr/>
            <p:nvPr/>
          </p:nvSpPr>
          <p:spPr>
            <a:xfrm rot="10800000">
              <a:off x="4885200" y="149040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68" name="CustomShape 409"/>
            <p:cNvSpPr/>
            <p:nvPr/>
          </p:nvSpPr>
          <p:spPr>
            <a:xfrm rot="10800000">
              <a:off x="4885200" y="9061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69" name="CustomShape 410"/>
            <p:cNvSpPr/>
            <p:nvPr/>
          </p:nvSpPr>
          <p:spPr>
            <a:xfrm rot="10800000">
              <a:off x="4885200" y="1753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70" name="CustomShape 411"/>
            <p:cNvSpPr/>
            <p:nvPr/>
          </p:nvSpPr>
          <p:spPr>
            <a:xfrm rot="10800000">
              <a:off x="4775760" y="455940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71" name="CustomShape 412"/>
            <p:cNvSpPr/>
            <p:nvPr/>
          </p:nvSpPr>
          <p:spPr>
            <a:xfrm rot="10800000">
              <a:off x="4775760" y="36824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72" name="CustomShape 413"/>
            <p:cNvSpPr/>
            <p:nvPr/>
          </p:nvSpPr>
          <p:spPr>
            <a:xfrm rot="10800000">
              <a:off x="4775760" y="26596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573" name="Group 414"/>
          <p:cNvGrpSpPr/>
          <p:nvPr/>
        </p:nvGrpSpPr>
        <p:grpSpPr>
          <a:xfrm>
            <a:off x="4775760" y="29160"/>
            <a:ext cx="1731960" cy="5085720"/>
            <a:chOff x="4775760" y="29160"/>
            <a:chExt cx="1731960" cy="5085720"/>
          </a:xfrm>
        </p:grpSpPr>
        <p:sp>
          <p:nvSpPr>
            <p:cNvPr id="2574" name="CustomShape 415"/>
            <p:cNvSpPr/>
            <p:nvPr/>
          </p:nvSpPr>
          <p:spPr>
            <a:xfrm rot="10800000">
              <a:off x="6419520" y="48513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75" name="CustomShape 416"/>
            <p:cNvSpPr/>
            <p:nvPr/>
          </p:nvSpPr>
          <p:spPr>
            <a:xfrm rot="10800000">
              <a:off x="6419520" y="455940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76" name="CustomShape 417"/>
            <p:cNvSpPr/>
            <p:nvPr/>
          </p:nvSpPr>
          <p:spPr>
            <a:xfrm rot="10800000">
              <a:off x="6419520" y="44132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77" name="CustomShape 418"/>
            <p:cNvSpPr/>
            <p:nvPr/>
          </p:nvSpPr>
          <p:spPr>
            <a:xfrm rot="10800000">
              <a:off x="6419520" y="39747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78" name="CustomShape 419"/>
            <p:cNvSpPr/>
            <p:nvPr/>
          </p:nvSpPr>
          <p:spPr>
            <a:xfrm rot="10800000">
              <a:off x="6419520" y="35362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79" name="CustomShape 420"/>
            <p:cNvSpPr/>
            <p:nvPr/>
          </p:nvSpPr>
          <p:spPr>
            <a:xfrm rot="10800000">
              <a:off x="6419520" y="33901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80" name="CustomShape 421"/>
            <p:cNvSpPr/>
            <p:nvPr/>
          </p:nvSpPr>
          <p:spPr>
            <a:xfrm rot="10800000">
              <a:off x="6419520" y="32439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81" name="CustomShape 422"/>
            <p:cNvSpPr/>
            <p:nvPr/>
          </p:nvSpPr>
          <p:spPr>
            <a:xfrm rot="10800000">
              <a:off x="6419520" y="28058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82" name="CustomShape 423"/>
            <p:cNvSpPr/>
            <p:nvPr/>
          </p:nvSpPr>
          <p:spPr>
            <a:xfrm rot="10800000">
              <a:off x="6419520" y="23673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7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83" name="CustomShape 424"/>
            <p:cNvSpPr/>
            <p:nvPr/>
          </p:nvSpPr>
          <p:spPr>
            <a:xfrm rot="10800000">
              <a:off x="6419520" y="16365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84" name="CustomShape 425"/>
            <p:cNvSpPr/>
            <p:nvPr/>
          </p:nvSpPr>
          <p:spPr>
            <a:xfrm rot="10800000">
              <a:off x="6419520" y="149040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85" name="CustomShape 426"/>
            <p:cNvSpPr/>
            <p:nvPr/>
          </p:nvSpPr>
          <p:spPr>
            <a:xfrm rot="10800000">
              <a:off x="6419520" y="9061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86" name="CustomShape 427"/>
            <p:cNvSpPr/>
            <p:nvPr/>
          </p:nvSpPr>
          <p:spPr>
            <a:xfrm rot="10800000">
              <a:off x="6419520" y="61380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87" name="CustomShape 428"/>
            <p:cNvSpPr/>
            <p:nvPr/>
          </p:nvSpPr>
          <p:spPr>
            <a:xfrm rot="10800000">
              <a:off x="6419520" y="3214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7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88" name="CustomShape 429"/>
            <p:cNvSpPr/>
            <p:nvPr/>
          </p:nvSpPr>
          <p:spPr>
            <a:xfrm rot="10800000">
              <a:off x="6419520" y="1753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89" name="CustomShape 430"/>
            <p:cNvSpPr/>
            <p:nvPr/>
          </p:nvSpPr>
          <p:spPr>
            <a:xfrm rot="10800000">
              <a:off x="6310080" y="48513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90" name="CustomShape 431"/>
            <p:cNvSpPr/>
            <p:nvPr/>
          </p:nvSpPr>
          <p:spPr>
            <a:xfrm rot="10800000">
              <a:off x="6310080" y="29516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91" name="CustomShape 432"/>
            <p:cNvSpPr/>
            <p:nvPr/>
          </p:nvSpPr>
          <p:spPr>
            <a:xfrm rot="10800000">
              <a:off x="6310080" y="25135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92" name="CustomShape 433"/>
            <p:cNvSpPr/>
            <p:nvPr/>
          </p:nvSpPr>
          <p:spPr>
            <a:xfrm rot="10800000">
              <a:off x="6310080" y="11980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93" name="CustomShape 434"/>
            <p:cNvSpPr/>
            <p:nvPr/>
          </p:nvSpPr>
          <p:spPr>
            <a:xfrm rot="10800000">
              <a:off x="6200280" y="48513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94" name="CustomShape 435"/>
            <p:cNvSpPr/>
            <p:nvPr/>
          </p:nvSpPr>
          <p:spPr>
            <a:xfrm rot="10800000">
              <a:off x="6200280" y="47055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7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95" name="CustomShape 436"/>
            <p:cNvSpPr/>
            <p:nvPr/>
          </p:nvSpPr>
          <p:spPr>
            <a:xfrm rot="10800000">
              <a:off x="6200280" y="455940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96" name="CustomShape 437"/>
            <p:cNvSpPr/>
            <p:nvPr/>
          </p:nvSpPr>
          <p:spPr>
            <a:xfrm rot="10800000">
              <a:off x="6200280" y="41209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97" name="CustomShape 438"/>
            <p:cNvSpPr/>
            <p:nvPr/>
          </p:nvSpPr>
          <p:spPr>
            <a:xfrm rot="10800000">
              <a:off x="6200280" y="33901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98" name="CustomShape 439"/>
            <p:cNvSpPr/>
            <p:nvPr/>
          </p:nvSpPr>
          <p:spPr>
            <a:xfrm rot="10800000">
              <a:off x="6200280" y="32439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99" name="CustomShape 440"/>
            <p:cNvSpPr/>
            <p:nvPr/>
          </p:nvSpPr>
          <p:spPr>
            <a:xfrm rot="10800000">
              <a:off x="6200280" y="29516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00" name="CustomShape 441"/>
            <p:cNvSpPr/>
            <p:nvPr/>
          </p:nvSpPr>
          <p:spPr>
            <a:xfrm rot="10800000">
              <a:off x="6200280" y="222120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01" name="CustomShape 442"/>
            <p:cNvSpPr/>
            <p:nvPr/>
          </p:nvSpPr>
          <p:spPr>
            <a:xfrm rot="10800000">
              <a:off x="6200280" y="17827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02" name="CustomShape 443"/>
            <p:cNvSpPr/>
            <p:nvPr/>
          </p:nvSpPr>
          <p:spPr>
            <a:xfrm rot="10800000">
              <a:off x="6200280" y="291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03" name="CustomShape 444"/>
            <p:cNvSpPr/>
            <p:nvPr/>
          </p:nvSpPr>
          <p:spPr>
            <a:xfrm rot="10800000">
              <a:off x="6090840" y="48513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04" name="CustomShape 445"/>
            <p:cNvSpPr/>
            <p:nvPr/>
          </p:nvSpPr>
          <p:spPr>
            <a:xfrm rot="10800000">
              <a:off x="6090840" y="455940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05" name="CustomShape 446"/>
            <p:cNvSpPr/>
            <p:nvPr/>
          </p:nvSpPr>
          <p:spPr>
            <a:xfrm rot="10800000">
              <a:off x="6090840" y="42670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06" name="CustomShape 447"/>
            <p:cNvSpPr/>
            <p:nvPr/>
          </p:nvSpPr>
          <p:spPr>
            <a:xfrm rot="10800000">
              <a:off x="6090840" y="36824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07" name="CustomShape 448"/>
            <p:cNvSpPr/>
            <p:nvPr/>
          </p:nvSpPr>
          <p:spPr>
            <a:xfrm rot="10800000">
              <a:off x="6090840" y="35362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08" name="CustomShape 449"/>
            <p:cNvSpPr/>
            <p:nvPr/>
          </p:nvSpPr>
          <p:spPr>
            <a:xfrm rot="10800000">
              <a:off x="6090840" y="32439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09" name="CustomShape 450"/>
            <p:cNvSpPr/>
            <p:nvPr/>
          </p:nvSpPr>
          <p:spPr>
            <a:xfrm rot="10800000">
              <a:off x="6090840" y="309780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10" name="CustomShape 451"/>
            <p:cNvSpPr/>
            <p:nvPr/>
          </p:nvSpPr>
          <p:spPr>
            <a:xfrm rot="10800000">
              <a:off x="6090840" y="29516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11" name="CustomShape 452"/>
            <p:cNvSpPr/>
            <p:nvPr/>
          </p:nvSpPr>
          <p:spPr>
            <a:xfrm rot="10800000">
              <a:off x="6090840" y="23673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12" name="CustomShape 453"/>
            <p:cNvSpPr/>
            <p:nvPr/>
          </p:nvSpPr>
          <p:spPr>
            <a:xfrm rot="10800000">
              <a:off x="6090840" y="222120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13" name="CustomShape 454"/>
            <p:cNvSpPr/>
            <p:nvPr/>
          </p:nvSpPr>
          <p:spPr>
            <a:xfrm rot="10800000">
              <a:off x="6090840" y="20750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14" name="CustomShape 455"/>
            <p:cNvSpPr/>
            <p:nvPr/>
          </p:nvSpPr>
          <p:spPr>
            <a:xfrm rot="10800000">
              <a:off x="6090840" y="149040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15" name="CustomShape 456"/>
            <p:cNvSpPr/>
            <p:nvPr/>
          </p:nvSpPr>
          <p:spPr>
            <a:xfrm rot="10800000">
              <a:off x="6090840" y="13442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16" name="CustomShape 457"/>
            <p:cNvSpPr/>
            <p:nvPr/>
          </p:nvSpPr>
          <p:spPr>
            <a:xfrm rot="10800000">
              <a:off x="6090840" y="9061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17" name="CustomShape 458"/>
            <p:cNvSpPr/>
            <p:nvPr/>
          </p:nvSpPr>
          <p:spPr>
            <a:xfrm rot="10800000">
              <a:off x="6090840" y="7599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18" name="CustomShape 459"/>
            <p:cNvSpPr/>
            <p:nvPr/>
          </p:nvSpPr>
          <p:spPr>
            <a:xfrm rot="10800000">
              <a:off x="6090840" y="61380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19" name="CustomShape 460"/>
            <p:cNvSpPr/>
            <p:nvPr/>
          </p:nvSpPr>
          <p:spPr>
            <a:xfrm rot="10800000">
              <a:off x="6090840" y="3214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20" name="CustomShape 461"/>
            <p:cNvSpPr/>
            <p:nvPr/>
          </p:nvSpPr>
          <p:spPr>
            <a:xfrm rot="10800000">
              <a:off x="5981400" y="470556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21" name="CustomShape 462"/>
            <p:cNvSpPr/>
            <p:nvPr/>
          </p:nvSpPr>
          <p:spPr>
            <a:xfrm rot="10800000">
              <a:off x="5981400" y="455940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22" name="CustomShape 463"/>
            <p:cNvSpPr/>
            <p:nvPr/>
          </p:nvSpPr>
          <p:spPr>
            <a:xfrm rot="10800000">
              <a:off x="5981400" y="426708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23" name="CustomShape 464"/>
            <p:cNvSpPr/>
            <p:nvPr/>
          </p:nvSpPr>
          <p:spPr>
            <a:xfrm rot="10800000">
              <a:off x="5981400" y="412092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24" name="CustomShape 465"/>
            <p:cNvSpPr/>
            <p:nvPr/>
          </p:nvSpPr>
          <p:spPr>
            <a:xfrm rot="10800000">
              <a:off x="5981400" y="397476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25" name="CustomShape 466"/>
            <p:cNvSpPr/>
            <p:nvPr/>
          </p:nvSpPr>
          <p:spPr>
            <a:xfrm rot="10800000">
              <a:off x="5981400" y="368244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26" name="CustomShape 467"/>
            <p:cNvSpPr/>
            <p:nvPr/>
          </p:nvSpPr>
          <p:spPr>
            <a:xfrm rot="10800000">
              <a:off x="5981400" y="207504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27" name="CustomShape 468"/>
            <p:cNvSpPr/>
            <p:nvPr/>
          </p:nvSpPr>
          <p:spPr>
            <a:xfrm rot="10800000">
              <a:off x="5981400" y="178272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28" name="CustomShape 469"/>
            <p:cNvSpPr/>
            <p:nvPr/>
          </p:nvSpPr>
          <p:spPr>
            <a:xfrm rot="10800000">
              <a:off x="5981400" y="163656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29" name="CustomShape 470"/>
            <p:cNvSpPr/>
            <p:nvPr/>
          </p:nvSpPr>
          <p:spPr>
            <a:xfrm rot="10800000">
              <a:off x="5981400" y="32148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30" name="CustomShape 471"/>
            <p:cNvSpPr/>
            <p:nvPr/>
          </p:nvSpPr>
          <p:spPr>
            <a:xfrm rot="10800000">
              <a:off x="5981400" y="2916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31" name="CustomShape 472"/>
            <p:cNvSpPr/>
            <p:nvPr/>
          </p:nvSpPr>
          <p:spPr>
            <a:xfrm rot="10800000">
              <a:off x="5871600" y="49975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32" name="CustomShape 473"/>
            <p:cNvSpPr/>
            <p:nvPr/>
          </p:nvSpPr>
          <p:spPr>
            <a:xfrm rot="10800000">
              <a:off x="5871600" y="47055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7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33" name="CustomShape 474"/>
            <p:cNvSpPr/>
            <p:nvPr/>
          </p:nvSpPr>
          <p:spPr>
            <a:xfrm rot="10800000">
              <a:off x="5871600" y="44132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34" name="CustomShape 475"/>
            <p:cNvSpPr/>
            <p:nvPr/>
          </p:nvSpPr>
          <p:spPr>
            <a:xfrm rot="10800000">
              <a:off x="5871600" y="42670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35" name="CustomShape 476"/>
            <p:cNvSpPr/>
            <p:nvPr/>
          </p:nvSpPr>
          <p:spPr>
            <a:xfrm rot="10800000">
              <a:off x="5871600" y="36824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7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36" name="CustomShape 477"/>
            <p:cNvSpPr/>
            <p:nvPr/>
          </p:nvSpPr>
          <p:spPr>
            <a:xfrm rot="10800000">
              <a:off x="5871600" y="309780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37" name="CustomShape 478"/>
            <p:cNvSpPr/>
            <p:nvPr/>
          </p:nvSpPr>
          <p:spPr>
            <a:xfrm rot="10800000">
              <a:off x="5871600" y="29516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38" name="CustomShape 479"/>
            <p:cNvSpPr/>
            <p:nvPr/>
          </p:nvSpPr>
          <p:spPr>
            <a:xfrm rot="10800000">
              <a:off x="5871600" y="28058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39" name="CustomShape 480"/>
            <p:cNvSpPr/>
            <p:nvPr/>
          </p:nvSpPr>
          <p:spPr>
            <a:xfrm rot="10800000">
              <a:off x="5871600" y="19288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40" name="CustomShape 481"/>
            <p:cNvSpPr/>
            <p:nvPr/>
          </p:nvSpPr>
          <p:spPr>
            <a:xfrm rot="10800000">
              <a:off x="5871600" y="11980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41" name="CustomShape 482"/>
            <p:cNvSpPr/>
            <p:nvPr/>
          </p:nvSpPr>
          <p:spPr>
            <a:xfrm rot="10800000">
              <a:off x="5871600" y="7599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42" name="CustomShape 483"/>
            <p:cNvSpPr/>
            <p:nvPr/>
          </p:nvSpPr>
          <p:spPr>
            <a:xfrm rot="10800000">
              <a:off x="5871600" y="61380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43" name="CustomShape 484"/>
            <p:cNvSpPr/>
            <p:nvPr/>
          </p:nvSpPr>
          <p:spPr>
            <a:xfrm rot="10800000">
              <a:off x="5871600" y="291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44" name="CustomShape 485"/>
            <p:cNvSpPr/>
            <p:nvPr/>
          </p:nvSpPr>
          <p:spPr>
            <a:xfrm rot="10800000">
              <a:off x="5762160" y="485136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45" name="CustomShape 486"/>
            <p:cNvSpPr/>
            <p:nvPr/>
          </p:nvSpPr>
          <p:spPr>
            <a:xfrm rot="10800000">
              <a:off x="5762160" y="470556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46" name="CustomShape 487"/>
            <p:cNvSpPr/>
            <p:nvPr/>
          </p:nvSpPr>
          <p:spPr>
            <a:xfrm rot="10800000">
              <a:off x="5762160" y="426708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47" name="CustomShape 488"/>
            <p:cNvSpPr/>
            <p:nvPr/>
          </p:nvSpPr>
          <p:spPr>
            <a:xfrm rot="10800000">
              <a:off x="5762160" y="382860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48" name="CustomShape 489"/>
            <p:cNvSpPr/>
            <p:nvPr/>
          </p:nvSpPr>
          <p:spPr>
            <a:xfrm rot="10800000">
              <a:off x="5762160" y="265968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49" name="CustomShape 490"/>
            <p:cNvSpPr/>
            <p:nvPr/>
          </p:nvSpPr>
          <p:spPr>
            <a:xfrm rot="10800000">
              <a:off x="5762160" y="236736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50" name="CustomShape 491"/>
            <p:cNvSpPr/>
            <p:nvPr/>
          </p:nvSpPr>
          <p:spPr>
            <a:xfrm rot="10800000">
              <a:off x="5762160" y="149040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51" name="CustomShape 492"/>
            <p:cNvSpPr/>
            <p:nvPr/>
          </p:nvSpPr>
          <p:spPr>
            <a:xfrm rot="10800000">
              <a:off x="5762160" y="105228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52" name="CustomShape 493"/>
            <p:cNvSpPr/>
            <p:nvPr/>
          </p:nvSpPr>
          <p:spPr>
            <a:xfrm rot="10800000">
              <a:off x="5762160" y="46764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53" name="CustomShape 494"/>
            <p:cNvSpPr/>
            <p:nvPr/>
          </p:nvSpPr>
          <p:spPr>
            <a:xfrm rot="10800000">
              <a:off x="5652360" y="49975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54" name="CustomShape 495"/>
            <p:cNvSpPr/>
            <p:nvPr/>
          </p:nvSpPr>
          <p:spPr>
            <a:xfrm rot="10800000">
              <a:off x="5652360" y="48513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55" name="CustomShape 496"/>
            <p:cNvSpPr/>
            <p:nvPr/>
          </p:nvSpPr>
          <p:spPr>
            <a:xfrm rot="10800000">
              <a:off x="5652360" y="44132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56" name="CustomShape 497"/>
            <p:cNvSpPr/>
            <p:nvPr/>
          </p:nvSpPr>
          <p:spPr>
            <a:xfrm rot="10800000">
              <a:off x="5652360" y="41209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57" name="CustomShape 498"/>
            <p:cNvSpPr/>
            <p:nvPr/>
          </p:nvSpPr>
          <p:spPr>
            <a:xfrm rot="10800000">
              <a:off x="5652360" y="33901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58" name="CustomShape 499"/>
            <p:cNvSpPr/>
            <p:nvPr/>
          </p:nvSpPr>
          <p:spPr>
            <a:xfrm rot="10800000">
              <a:off x="5652360" y="32439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59" name="CustomShape 500"/>
            <p:cNvSpPr/>
            <p:nvPr/>
          </p:nvSpPr>
          <p:spPr>
            <a:xfrm rot="10800000">
              <a:off x="5652360" y="16365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60" name="CustomShape 501"/>
            <p:cNvSpPr/>
            <p:nvPr/>
          </p:nvSpPr>
          <p:spPr>
            <a:xfrm rot="10800000">
              <a:off x="5652360" y="13442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7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61" name="CustomShape 502"/>
            <p:cNvSpPr/>
            <p:nvPr/>
          </p:nvSpPr>
          <p:spPr>
            <a:xfrm rot="10800000">
              <a:off x="5542920" y="49975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62" name="CustomShape 503"/>
            <p:cNvSpPr/>
            <p:nvPr/>
          </p:nvSpPr>
          <p:spPr>
            <a:xfrm rot="10800000">
              <a:off x="5542920" y="39747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63" name="CustomShape 504"/>
            <p:cNvSpPr/>
            <p:nvPr/>
          </p:nvSpPr>
          <p:spPr>
            <a:xfrm rot="10800000">
              <a:off x="5542920" y="309780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64" name="CustomShape 505"/>
            <p:cNvSpPr/>
            <p:nvPr/>
          </p:nvSpPr>
          <p:spPr>
            <a:xfrm rot="10800000">
              <a:off x="5542920" y="16365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65" name="CustomShape 506"/>
            <p:cNvSpPr/>
            <p:nvPr/>
          </p:nvSpPr>
          <p:spPr>
            <a:xfrm rot="10800000">
              <a:off x="5542920" y="4676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66" name="CustomShape 507"/>
            <p:cNvSpPr/>
            <p:nvPr/>
          </p:nvSpPr>
          <p:spPr>
            <a:xfrm rot="10800000">
              <a:off x="5433120" y="49975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67" name="CustomShape 508"/>
            <p:cNvSpPr/>
            <p:nvPr/>
          </p:nvSpPr>
          <p:spPr>
            <a:xfrm rot="10800000">
              <a:off x="5433120" y="455940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68" name="CustomShape 509"/>
            <p:cNvSpPr/>
            <p:nvPr/>
          </p:nvSpPr>
          <p:spPr>
            <a:xfrm rot="10800000">
              <a:off x="5433120" y="29516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69" name="CustomShape 510"/>
            <p:cNvSpPr/>
            <p:nvPr/>
          </p:nvSpPr>
          <p:spPr>
            <a:xfrm rot="10800000">
              <a:off x="5433120" y="20750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70" name="CustomShape 511"/>
            <p:cNvSpPr/>
            <p:nvPr/>
          </p:nvSpPr>
          <p:spPr>
            <a:xfrm rot="10800000">
              <a:off x="5433120" y="16365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71" name="CustomShape 512"/>
            <p:cNvSpPr/>
            <p:nvPr/>
          </p:nvSpPr>
          <p:spPr>
            <a:xfrm rot="10800000">
              <a:off x="5323680" y="10522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72" name="CustomShape 513"/>
            <p:cNvSpPr/>
            <p:nvPr/>
          </p:nvSpPr>
          <p:spPr>
            <a:xfrm rot="10800000">
              <a:off x="5214240" y="382860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73" name="CustomShape 514"/>
            <p:cNvSpPr/>
            <p:nvPr/>
          </p:nvSpPr>
          <p:spPr>
            <a:xfrm rot="10800000">
              <a:off x="5214240" y="265968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74" name="CustomShape 515"/>
            <p:cNvSpPr/>
            <p:nvPr/>
          </p:nvSpPr>
          <p:spPr>
            <a:xfrm rot="10800000">
              <a:off x="5104440" y="3214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7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75" name="CustomShape 516"/>
            <p:cNvSpPr/>
            <p:nvPr/>
          </p:nvSpPr>
          <p:spPr>
            <a:xfrm rot="10800000">
              <a:off x="4885200" y="28058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76" name="CustomShape 517"/>
            <p:cNvSpPr/>
            <p:nvPr/>
          </p:nvSpPr>
          <p:spPr>
            <a:xfrm rot="10800000">
              <a:off x="4775760" y="4676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677" name="PlaceHolder 518"/>
          <p:cNvSpPr>
            <a:spLocks noGrp="1"/>
          </p:cNvSpPr>
          <p:nvPr>
            <p:ph type="sldNum"/>
          </p:nvPr>
        </p:nvSpPr>
        <p:spPr>
          <a:xfrm>
            <a:off x="68760" y="4720320"/>
            <a:ext cx="411120" cy="393120"/>
          </a:xfrm>
          <a:prstGeom prst="rect">
            <a:avLst/>
          </a:prstGeom>
        </p:spPr>
        <p:txBody>
          <a:bodyPr tIns="91440" bIns="91440" anchor="ctr"/>
          <a:p>
            <a:pPr>
              <a:lnSpc>
                <a:spcPct val="100000"/>
              </a:lnSpc>
            </a:pPr>
            <a:fld id="{9B25DBB6-9C50-4D67-BBC6-200611BF4532}" type="slidenum">
              <a:rPr b="0" lang="en-US" sz="900" spc="-1" strike="noStrike">
                <a:solidFill>
                  <a:srgbClr val="ffffff"/>
                </a:solidFill>
                <a:latin typeface="Dosis Light"/>
                <a:ea typeface="Dosis Light"/>
              </a:rPr>
              <a:t>&lt;number&gt;</a:t>
            </a:fld>
            <a:endParaRPr b="0" lang="en-US" sz="900" spc="-1" strike="noStrike">
              <a:latin typeface="Times New Roman"/>
            </a:endParaRPr>
          </a:p>
        </p:txBody>
      </p:sp>
      <p:sp>
        <p:nvSpPr>
          <p:cNvPr id="2678" name="PlaceHolder 519"/>
          <p:cNvSpPr>
            <a:spLocks noGrp="1"/>
          </p:cNvSpPr>
          <p:nvPr>
            <p:ph type="title"/>
          </p:nvPr>
        </p:nvSpPr>
        <p:spPr>
          <a:xfrm>
            <a:off x="342720" y="205200"/>
            <a:ext cx="6171840" cy="8586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  <p:sldLayoutId id="2147483750" r:id="rId12"/>
    <p:sldLayoutId id="2147483751" r:id="rId13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PlaceHolder 1"/>
          <p:cNvSpPr>
            <a:spLocks noGrp="1"/>
          </p:cNvSpPr>
          <p:nvPr>
            <p:ph type="title"/>
          </p:nvPr>
        </p:nvSpPr>
        <p:spPr>
          <a:xfrm>
            <a:off x="538560" y="739440"/>
            <a:ext cx="5070600" cy="85716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16" name="PlaceHolder 2"/>
          <p:cNvSpPr>
            <a:spLocks noGrp="1"/>
          </p:cNvSpPr>
          <p:nvPr>
            <p:ph type="body"/>
          </p:nvPr>
        </p:nvSpPr>
        <p:spPr>
          <a:xfrm>
            <a:off x="538560" y="1755360"/>
            <a:ext cx="1634040" cy="3093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05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05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05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05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05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05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05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05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17" name="PlaceHolder 3"/>
          <p:cNvSpPr>
            <a:spLocks noGrp="1"/>
          </p:cNvSpPr>
          <p:nvPr>
            <p:ph type="body"/>
          </p:nvPr>
        </p:nvSpPr>
        <p:spPr>
          <a:xfrm>
            <a:off x="2256840" y="1755360"/>
            <a:ext cx="1634040" cy="3093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05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05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05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05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05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05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05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05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18" name="PlaceHolder 4"/>
          <p:cNvSpPr>
            <a:spLocks noGrp="1"/>
          </p:cNvSpPr>
          <p:nvPr>
            <p:ph type="body"/>
          </p:nvPr>
        </p:nvSpPr>
        <p:spPr>
          <a:xfrm>
            <a:off x="3975120" y="1755360"/>
            <a:ext cx="1634040" cy="3093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05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05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05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05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05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05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05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05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2719" name="Group 5"/>
          <p:cNvGrpSpPr/>
          <p:nvPr/>
        </p:nvGrpSpPr>
        <p:grpSpPr>
          <a:xfrm>
            <a:off x="6638760" y="29160"/>
            <a:ext cx="198000" cy="5085720"/>
            <a:chOff x="6638760" y="29160"/>
            <a:chExt cx="198000" cy="5085720"/>
          </a:xfrm>
        </p:grpSpPr>
        <p:sp>
          <p:nvSpPr>
            <p:cNvPr id="2720" name="CustomShape 6"/>
            <p:cNvSpPr/>
            <p:nvPr/>
          </p:nvSpPr>
          <p:spPr>
            <a:xfrm rot="10800000">
              <a:off x="6748560" y="499752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21" name="CustomShape 7"/>
            <p:cNvSpPr/>
            <p:nvPr/>
          </p:nvSpPr>
          <p:spPr>
            <a:xfrm rot="10800000">
              <a:off x="6748560" y="485136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22" name="CustomShape 8"/>
            <p:cNvSpPr/>
            <p:nvPr/>
          </p:nvSpPr>
          <p:spPr>
            <a:xfrm rot="10800000">
              <a:off x="6748560" y="470556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23" name="CustomShape 9"/>
            <p:cNvSpPr/>
            <p:nvPr/>
          </p:nvSpPr>
          <p:spPr>
            <a:xfrm rot="10800000">
              <a:off x="6748560" y="455940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24" name="CustomShape 10"/>
            <p:cNvSpPr/>
            <p:nvPr/>
          </p:nvSpPr>
          <p:spPr>
            <a:xfrm rot="10800000">
              <a:off x="6748560" y="441324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25" name="CustomShape 11"/>
            <p:cNvSpPr/>
            <p:nvPr/>
          </p:nvSpPr>
          <p:spPr>
            <a:xfrm rot="10800000">
              <a:off x="6748560" y="426708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26" name="CustomShape 12"/>
            <p:cNvSpPr/>
            <p:nvPr/>
          </p:nvSpPr>
          <p:spPr>
            <a:xfrm rot="10800000">
              <a:off x="6748560" y="412092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27" name="CustomShape 13"/>
            <p:cNvSpPr/>
            <p:nvPr/>
          </p:nvSpPr>
          <p:spPr>
            <a:xfrm rot="10800000">
              <a:off x="6748560" y="397476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28" name="CustomShape 14"/>
            <p:cNvSpPr/>
            <p:nvPr/>
          </p:nvSpPr>
          <p:spPr>
            <a:xfrm rot="10800000">
              <a:off x="6748560" y="382860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29" name="CustomShape 15"/>
            <p:cNvSpPr/>
            <p:nvPr/>
          </p:nvSpPr>
          <p:spPr>
            <a:xfrm rot="10800000">
              <a:off x="6748560" y="368244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30" name="CustomShape 16"/>
            <p:cNvSpPr/>
            <p:nvPr/>
          </p:nvSpPr>
          <p:spPr>
            <a:xfrm rot="10800000">
              <a:off x="6748560" y="353628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31" name="CustomShape 17"/>
            <p:cNvSpPr/>
            <p:nvPr/>
          </p:nvSpPr>
          <p:spPr>
            <a:xfrm rot="10800000">
              <a:off x="6748560" y="339012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32" name="CustomShape 18"/>
            <p:cNvSpPr/>
            <p:nvPr/>
          </p:nvSpPr>
          <p:spPr>
            <a:xfrm rot="10800000">
              <a:off x="6748560" y="324396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33" name="CustomShape 19"/>
            <p:cNvSpPr/>
            <p:nvPr/>
          </p:nvSpPr>
          <p:spPr>
            <a:xfrm rot="10800000">
              <a:off x="6748560" y="309780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34" name="CustomShape 20"/>
            <p:cNvSpPr/>
            <p:nvPr/>
          </p:nvSpPr>
          <p:spPr>
            <a:xfrm rot="10800000">
              <a:off x="6748560" y="295164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35" name="CustomShape 21"/>
            <p:cNvSpPr/>
            <p:nvPr/>
          </p:nvSpPr>
          <p:spPr>
            <a:xfrm rot="10800000">
              <a:off x="6748560" y="280584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36" name="CustomShape 22"/>
            <p:cNvSpPr/>
            <p:nvPr/>
          </p:nvSpPr>
          <p:spPr>
            <a:xfrm rot="10800000">
              <a:off x="6748560" y="265968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37" name="CustomShape 23"/>
            <p:cNvSpPr/>
            <p:nvPr/>
          </p:nvSpPr>
          <p:spPr>
            <a:xfrm rot="10800000">
              <a:off x="6748560" y="251352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38" name="CustomShape 24"/>
            <p:cNvSpPr/>
            <p:nvPr/>
          </p:nvSpPr>
          <p:spPr>
            <a:xfrm rot="10800000">
              <a:off x="6748560" y="236736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39" name="CustomShape 25"/>
            <p:cNvSpPr/>
            <p:nvPr/>
          </p:nvSpPr>
          <p:spPr>
            <a:xfrm rot="10800000">
              <a:off x="6748560" y="222120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40" name="CustomShape 26"/>
            <p:cNvSpPr/>
            <p:nvPr/>
          </p:nvSpPr>
          <p:spPr>
            <a:xfrm rot="10800000">
              <a:off x="6748560" y="207504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41" name="CustomShape 27"/>
            <p:cNvSpPr/>
            <p:nvPr/>
          </p:nvSpPr>
          <p:spPr>
            <a:xfrm rot="10800000">
              <a:off x="6748560" y="192888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42" name="CustomShape 28"/>
            <p:cNvSpPr/>
            <p:nvPr/>
          </p:nvSpPr>
          <p:spPr>
            <a:xfrm rot="10800000">
              <a:off x="6748560" y="178272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43" name="CustomShape 29"/>
            <p:cNvSpPr/>
            <p:nvPr/>
          </p:nvSpPr>
          <p:spPr>
            <a:xfrm rot="10800000">
              <a:off x="6748560" y="163656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44" name="CustomShape 30"/>
            <p:cNvSpPr/>
            <p:nvPr/>
          </p:nvSpPr>
          <p:spPr>
            <a:xfrm rot="10800000">
              <a:off x="6748560" y="149040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45" name="CustomShape 31"/>
            <p:cNvSpPr/>
            <p:nvPr/>
          </p:nvSpPr>
          <p:spPr>
            <a:xfrm rot="10800000">
              <a:off x="6748560" y="134424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46" name="CustomShape 32"/>
            <p:cNvSpPr/>
            <p:nvPr/>
          </p:nvSpPr>
          <p:spPr>
            <a:xfrm rot="10800000">
              <a:off x="6748560" y="119808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47" name="CustomShape 33"/>
            <p:cNvSpPr/>
            <p:nvPr/>
          </p:nvSpPr>
          <p:spPr>
            <a:xfrm rot="10800000">
              <a:off x="6748560" y="105228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48" name="CustomShape 34"/>
            <p:cNvSpPr/>
            <p:nvPr/>
          </p:nvSpPr>
          <p:spPr>
            <a:xfrm rot="10800000">
              <a:off x="6748560" y="90612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49" name="CustomShape 35"/>
            <p:cNvSpPr/>
            <p:nvPr/>
          </p:nvSpPr>
          <p:spPr>
            <a:xfrm rot="10800000">
              <a:off x="6748560" y="75996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50" name="CustomShape 36"/>
            <p:cNvSpPr/>
            <p:nvPr/>
          </p:nvSpPr>
          <p:spPr>
            <a:xfrm rot="10800000">
              <a:off x="6748560" y="61380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51" name="CustomShape 37"/>
            <p:cNvSpPr/>
            <p:nvPr/>
          </p:nvSpPr>
          <p:spPr>
            <a:xfrm rot="10800000">
              <a:off x="6748560" y="46764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52" name="CustomShape 38"/>
            <p:cNvSpPr/>
            <p:nvPr/>
          </p:nvSpPr>
          <p:spPr>
            <a:xfrm rot="10800000">
              <a:off x="6748560" y="32148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53" name="CustomShape 39"/>
            <p:cNvSpPr/>
            <p:nvPr/>
          </p:nvSpPr>
          <p:spPr>
            <a:xfrm rot="10800000">
              <a:off x="6748560" y="17532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54" name="CustomShape 40"/>
            <p:cNvSpPr/>
            <p:nvPr/>
          </p:nvSpPr>
          <p:spPr>
            <a:xfrm rot="10800000">
              <a:off x="6748560" y="2916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55" name="CustomShape 41"/>
            <p:cNvSpPr/>
            <p:nvPr/>
          </p:nvSpPr>
          <p:spPr>
            <a:xfrm rot="10800000">
              <a:off x="6638760" y="49975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56" name="CustomShape 42"/>
            <p:cNvSpPr/>
            <p:nvPr/>
          </p:nvSpPr>
          <p:spPr>
            <a:xfrm rot="10800000">
              <a:off x="6638760" y="47055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7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57" name="CustomShape 43"/>
            <p:cNvSpPr/>
            <p:nvPr/>
          </p:nvSpPr>
          <p:spPr>
            <a:xfrm rot="10800000">
              <a:off x="6638760" y="42670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58" name="CustomShape 44"/>
            <p:cNvSpPr/>
            <p:nvPr/>
          </p:nvSpPr>
          <p:spPr>
            <a:xfrm rot="10800000">
              <a:off x="6638760" y="41209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59" name="CustomShape 45"/>
            <p:cNvSpPr/>
            <p:nvPr/>
          </p:nvSpPr>
          <p:spPr>
            <a:xfrm rot="10800000">
              <a:off x="6638760" y="382860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60" name="CustomShape 46"/>
            <p:cNvSpPr/>
            <p:nvPr/>
          </p:nvSpPr>
          <p:spPr>
            <a:xfrm rot="10800000">
              <a:off x="6638760" y="36824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7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61" name="CustomShape 47"/>
            <p:cNvSpPr/>
            <p:nvPr/>
          </p:nvSpPr>
          <p:spPr>
            <a:xfrm rot="10800000">
              <a:off x="6638760" y="309780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62" name="CustomShape 48"/>
            <p:cNvSpPr/>
            <p:nvPr/>
          </p:nvSpPr>
          <p:spPr>
            <a:xfrm rot="10800000">
              <a:off x="6638760" y="29516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63" name="CustomShape 49"/>
            <p:cNvSpPr/>
            <p:nvPr/>
          </p:nvSpPr>
          <p:spPr>
            <a:xfrm rot="10800000">
              <a:off x="6638760" y="28058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64" name="CustomShape 50"/>
            <p:cNvSpPr/>
            <p:nvPr/>
          </p:nvSpPr>
          <p:spPr>
            <a:xfrm rot="10800000">
              <a:off x="6638760" y="26596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7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65" name="CustomShape 51"/>
            <p:cNvSpPr/>
            <p:nvPr/>
          </p:nvSpPr>
          <p:spPr>
            <a:xfrm rot="10800000">
              <a:off x="6638760" y="23673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7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66" name="CustomShape 52"/>
            <p:cNvSpPr/>
            <p:nvPr/>
          </p:nvSpPr>
          <p:spPr>
            <a:xfrm rot="10800000">
              <a:off x="6638760" y="20750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67" name="CustomShape 53"/>
            <p:cNvSpPr/>
            <p:nvPr/>
          </p:nvSpPr>
          <p:spPr>
            <a:xfrm rot="10800000">
              <a:off x="6638760" y="19288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68" name="CustomShape 54"/>
            <p:cNvSpPr/>
            <p:nvPr/>
          </p:nvSpPr>
          <p:spPr>
            <a:xfrm rot="10800000">
              <a:off x="6638760" y="16365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69" name="CustomShape 55"/>
            <p:cNvSpPr/>
            <p:nvPr/>
          </p:nvSpPr>
          <p:spPr>
            <a:xfrm rot="10800000">
              <a:off x="6638760" y="149040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70" name="CustomShape 56"/>
            <p:cNvSpPr/>
            <p:nvPr/>
          </p:nvSpPr>
          <p:spPr>
            <a:xfrm rot="10800000">
              <a:off x="6638760" y="13442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7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71" name="CustomShape 57"/>
            <p:cNvSpPr/>
            <p:nvPr/>
          </p:nvSpPr>
          <p:spPr>
            <a:xfrm rot="10800000">
              <a:off x="6638760" y="11980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72" name="CustomShape 58"/>
            <p:cNvSpPr/>
            <p:nvPr/>
          </p:nvSpPr>
          <p:spPr>
            <a:xfrm rot="10800000">
              <a:off x="6638760" y="7599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73" name="CustomShape 59"/>
            <p:cNvSpPr/>
            <p:nvPr/>
          </p:nvSpPr>
          <p:spPr>
            <a:xfrm rot="10800000">
              <a:off x="6638760" y="61380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74" name="CustomShape 60"/>
            <p:cNvSpPr/>
            <p:nvPr/>
          </p:nvSpPr>
          <p:spPr>
            <a:xfrm rot="10800000">
              <a:off x="6638760" y="3214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7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75" name="CustomShape 61"/>
            <p:cNvSpPr/>
            <p:nvPr/>
          </p:nvSpPr>
          <p:spPr>
            <a:xfrm rot="10800000">
              <a:off x="6638760" y="1753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76" name="CustomShape 62"/>
            <p:cNvSpPr/>
            <p:nvPr/>
          </p:nvSpPr>
          <p:spPr>
            <a:xfrm rot="10800000">
              <a:off x="6638760" y="291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777" name="Group 63"/>
          <p:cNvGrpSpPr/>
          <p:nvPr/>
        </p:nvGrpSpPr>
        <p:grpSpPr>
          <a:xfrm>
            <a:off x="5871600" y="29160"/>
            <a:ext cx="855360" cy="5085720"/>
            <a:chOff x="5871600" y="29160"/>
            <a:chExt cx="855360" cy="5085720"/>
          </a:xfrm>
        </p:grpSpPr>
        <p:sp>
          <p:nvSpPr>
            <p:cNvPr id="2778" name="CustomShape 64"/>
            <p:cNvSpPr/>
            <p:nvPr/>
          </p:nvSpPr>
          <p:spPr>
            <a:xfrm rot="10800000">
              <a:off x="6638760" y="48513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79" name="CustomShape 65"/>
            <p:cNvSpPr/>
            <p:nvPr/>
          </p:nvSpPr>
          <p:spPr>
            <a:xfrm rot="10800000">
              <a:off x="6638760" y="455940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80" name="CustomShape 66"/>
            <p:cNvSpPr/>
            <p:nvPr/>
          </p:nvSpPr>
          <p:spPr>
            <a:xfrm rot="10800000">
              <a:off x="6638760" y="44132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81" name="CustomShape 67"/>
            <p:cNvSpPr/>
            <p:nvPr/>
          </p:nvSpPr>
          <p:spPr>
            <a:xfrm rot="10800000">
              <a:off x="6638760" y="39747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82" name="CustomShape 68"/>
            <p:cNvSpPr/>
            <p:nvPr/>
          </p:nvSpPr>
          <p:spPr>
            <a:xfrm rot="10800000">
              <a:off x="6638760" y="35362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83" name="CustomShape 69"/>
            <p:cNvSpPr/>
            <p:nvPr/>
          </p:nvSpPr>
          <p:spPr>
            <a:xfrm rot="10800000">
              <a:off x="6638760" y="33901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84" name="CustomShape 70"/>
            <p:cNvSpPr/>
            <p:nvPr/>
          </p:nvSpPr>
          <p:spPr>
            <a:xfrm rot="10800000">
              <a:off x="6638760" y="32439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85" name="CustomShape 71"/>
            <p:cNvSpPr/>
            <p:nvPr/>
          </p:nvSpPr>
          <p:spPr>
            <a:xfrm rot="10800000">
              <a:off x="6638760" y="25135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86" name="CustomShape 72"/>
            <p:cNvSpPr/>
            <p:nvPr/>
          </p:nvSpPr>
          <p:spPr>
            <a:xfrm rot="10800000">
              <a:off x="6638760" y="222120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87" name="CustomShape 73"/>
            <p:cNvSpPr/>
            <p:nvPr/>
          </p:nvSpPr>
          <p:spPr>
            <a:xfrm rot="10800000">
              <a:off x="6638760" y="17827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88" name="CustomShape 74"/>
            <p:cNvSpPr/>
            <p:nvPr/>
          </p:nvSpPr>
          <p:spPr>
            <a:xfrm rot="10800000">
              <a:off x="6638760" y="10522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89" name="CustomShape 75"/>
            <p:cNvSpPr/>
            <p:nvPr/>
          </p:nvSpPr>
          <p:spPr>
            <a:xfrm rot="10800000">
              <a:off x="6638760" y="9061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90" name="CustomShape 76"/>
            <p:cNvSpPr/>
            <p:nvPr/>
          </p:nvSpPr>
          <p:spPr>
            <a:xfrm rot="10800000">
              <a:off x="6638760" y="4676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91" name="CustomShape 77"/>
            <p:cNvSpPr/>
            <p:nvPr/>
          </p:nvSpPr>
          <p:spPr>
            <a:xfrm rot="10800000">
              <a:off x="6529320" y="49975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92" name="CustomShape 78"/>
            <p:cNvSpPr/>
            <p:nvPr/>
          </p:nvSpPr>
          <p:spPr>
            <a:xfrm rot="10800000">
              <a:off x="6529320" y="47055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93" name="CustomShape 79"/>
            <p:cNvSpPr/>
            <p:nvPr/>
          </p:nvSpPr>
          <p:spPr>
            <a:xfrm rot="10800000">
              <a:off x="6529320" y="455940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94" name="CustomShape 80"/>
            <p:cNvSpPr/>
            <p:nvPr/>
          </p:nvSpPr>
          <p:spPr>
            <a:xfrm rot="10800000">
              <a:off x="6529320" y="44132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95" name="CustomShape 81"/>
            <p:cNvSpPr/>
            <p:nvPr/>
          </p:nvSpPr>
          <p:spPr>
            <a:xfrm rot="10800000">
              <a:off x="6529320" y="42670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96" name="CustomShape 82"/>
            <p:cNvSpPr/>
            <p:nvPr/>
          </p:nvSpPr>
          <p:spPr>
            <a:xfrm rot="10800000">
              <a:off x="6529320" y="41209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97" name="CustomShape 83"/>
            <p:cNvSpPr/>
            <p:nvPr/>
          </p:nvSpPr>
          <p:spPr>
            <a:xfrm rot="10800000">
              <a:off x="6529320" y="39747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98" name="CustomShape 84"/>
            <p:cNvSpPr/>
            <p:nvPr/>
          </p:nvSpPr>
          <p:spPr>
            <a:xfrm rot="10800000">
              <a:off x="6529320" y="382860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99" name="CustomShape 85"/>
            <p:cNvSpPr/>
            <p:nvPr/>
          </p:nvSpPr>
          <p:spPr>
            <a:xfrm rot="10800000">
              <a:off x="6529320" y="36824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00" name="CustomShape 86"/>
            <p:cNvSpPr/>
            <p:nvPr/>
          </p:nvSpPr>
          <p:spPr>
            <a:xfrm rot="10800000">
              <a:off x="6529320" y="35362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01" name="CustomShape 87"/>
            <p:cNvSpPr/>
            <p:nvPr/>
          </p:nvSpPr>
          <p:spPr>
            <a:xfrm rot="10800000">
              <a:off x="6529320" y="33901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02" name="CustomShape 88"/>
            <p:cNvSpPr/>
            <p:nvPr/>
          </p:nvSpPr>
          <p:spPr>
            <a:xfrm rot="10800000">
              <a:off x="6529320" y="32439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03" name="CustomShape 89"/>
            <p:cNvSpPr/>
            <p:nvPr/>
          </p:nvSpPr>
          <p:spPr>
            <a:xfrm rot="10800000">
              <a:off x="6529320" y="309780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04" name="CustomShape 90"/>
            <p:cNvSpPr/>
            <p:nvPr/>
          </p:nvSpPr>
          <p:spPr>
            <a:xfrm rot="10800000">
              <a:off x="6529320" y="28058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05" name="CustomShape 91"/>
            <p:cNvSpPr/>
            <p:nvPr/>
          </p:nvSpPr>
          <p:spPr>
            <a:xfrm rot="10800000">
              <a:off x="6529320" y="26596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06" name="CustomShape 92"/>
            <p:cNvSpPr/>
            <p:nvPr/>
          </p:nvSpPr>
          <p:spPr>
            <a:xfrm rot="10800000">
              <a:off x="6529320" y="23673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07" name="CustomShape 93"/>
            <p:cNvSpPr/>
            <p:nvPr/>
          </p:nvSpPr>
          <p:spPr>
            <a:xfrm rot="10800000">
              <a:off x="6529320" y="222120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08" name="CustomShape 94"/>
            <p:cNvSpPr/>
            <p:nvPr/>
          </p:nvSpPr>
          <p:spPr>
            <a:xfrm rot="10800000">
              <a:off x="6529320" y="20750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09" name="CustomShape 95"/>
            <p:cNvSpPr/>
            <p:nvPr/>
          </p:nvSpPr>
          <p:spPr>
            <a:xfrm rot="10800000">
              <a:off x="6529320" y="19288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10" name="CustomShape 96"/>
            <p:cNvSpPr/>
            <p:nvPr/>
          </p:nvSpPr>
          <p:spPr>
            <a:xfrm rot="10800000">
              <a:off x="6529320" y="17827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11" name="CustomShape 97"/>
            <p:cNvSpPr/>
            <p:nvPr/>
          </p:nvSpPr>
          <p:spPr>
            <a:xfrm rot="10800000">
              <a:off x="6529320" y="16365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12" name="CustomShape 98"/>
            <p:cNvSpPr/>
            <p:nvPr/>
          </p:nvSpPr>
          <p:spPr>
            <a:xfrm rot="10800000">
              <a:off x="6529320" y="149040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13" name="CustomShape 99"/>
            <p:cNvSpPr/>
            <p:nvPr/>
          </p:nvSpPr>
          <p:spPr>
            <a:xfrm rot="10800000">
              <a:off x="6529320" y="13442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14" name="CustomShape 100"/>
            <p:cNvSpPr/>
            <p:nvPr/>
          </p:nvSpPr>
          <p:spPr>
            <a:xfrm rot="10800000">
              <a:off x="6529320" y="10522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15" name="CustomShape 101"/>
            <p:cNvSpPr/>
            <p:nvPr/>
          </p:nvSpPr>
          <p:spPr>
            <a:xfrm rot="10800000">
              <a:off x="6529320" y="9061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16" name="CustomShape 102"/>
            <p:cNvSpPr/>
            <p:nvPr/>
          </p:nvSpPr>
          <p:spPr>
            <a:xfrm rot="10800000">
              <a:off x="6529320" y="7599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17" name="CustomShape 103"/>
            <p:cNvSpPr/>
            <p:nvPr/>
          </p:nvSpPr>
          <p:spPr>
            <a:xfrm rot="10800000">
              <a:off x="6529320" y="61380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18" name="CustomShape 104"/>
            <p:cNvSpPr/>
            <p:nvPr/>
          </p:nvSpPr>
          <p:spPr>
            <a:xfrm rot="10800000">
              <a:off x="6529320" y="4676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19" name="CustomShape 105"/>
            <p:cNvSpPr/>
            <p:nvPr/>
          </p:nvSpPr>
          <p:spPr>
            <a:xfrm rot="10800000">
              <a:off x="6529320" y="3214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20" name="CustomShape 106"/>
            <p:cNvSpPr/>
            <p:nvPr/>
          </p:nvSpPr>
          <p:spPr>
            <a:xfrm rot="10800000">
              <a:off x="6529320" y="1753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21" name="CustomShape 107"/>
            <p:cNvSpPr/>
            <p:nvPr/>
          </p:nvSpPr>
          <p:spPr>
            <a:xfrm rot="10800000">
              <a:off x="6529320" y="291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22" name="CustomShape 108"/>
            <p:cNvSpPr/>
            <p:nvPr/>
          </p:nvSpPr>
          <p:spPr>
            <a:xfrm rot="10800000">
              <a:off x="6419520" y="49975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23" name="CustomShape 109"/>
            <p:cNvSpPr/>
            <p:nvPr/>
          </p:nvSpPr>
          <p:spPr>
            <a:xfrm rot="10800000">
              <a:off x="6419520" y="44132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24" name="CustomShape 110"/>
            <p:cNvSpPr/>
            <p:nvPr/>
          </p:nvSpPr>
          <p:spPr>
            <a:xfrm rot="10800000">
              <a:off x="6419520" y="41209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25" name="CustomShape 111"/>
            <p:cNvSpPr/>
            <p:nvPr/>
          </p:nvSpPr>
          <p:spPr>
            <a:xfrm rot="10800000">
              <a:off x="6419520" y="382860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26" name="CustomShape 112"/>
            <p:cNvSpPr/>
            <p:nvPr/>
          </p:nvSpPr>
          <p:spPr>
            <a:xfrm rot="10800000">
              <a:off x="6419520" y="33901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27" name="CustomShape 113"/>
            <p:cNvSpPr/>
            <p:nvPr/>
          </p:nvSpPr>
          <p:spPr>
            <a:xfrm rot="10800000">
              <a:off x="6419520" y="28058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28" name="CustomShape 114"/>
            <p:cNvSpPr/>
            <p:nvPr/>
          </p:nvSpPr>
          <p:spPr>
            <a:xfrm rot="10800000">
              <a:off x="6419520" y="26596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7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29" name="CustomShape 115"/>
            <p:cNvSpPr/>
            <p:nvPr/>
          </p:nvSpPr>
          <p:spPr>
            <a:xfrm rot="10800000">
              <a:off x="6419520" y="16365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30" name="CustomShape 116"/>
            <p:cNvSpPr/>
            <p:nvPr/>
          </p:nvSpPr>
          <p:spPr>
            <a:xfrm rot="10800000">
              <a:off x="6419520" y="11980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31" name="CustomShape 117"/>
            <p:cNvSpPr/>
            <p:nvPr/>
          </p:nvSpPr>
          <p:spPr>
            <a:xfrm rot="10800000">
              <a:off x="6419520" y="4676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32" name="CustomShape 118"/>
            <p:cNvSpPr/>
            <p:nvPr/>
          </p:nvSpPr>
          <p:spPr>
            <a:xfrm rot="10800000">
              <a:off x="6419520" y="291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33" name="CustomShape 119"/>
            <p:cNvSpPr/>
            <p:nvPr/>
          </p:nvSpPr>
          <p:spPr>
            <a:xfrm rot="10800000">
              <a:off x="6310080" y="455940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34" name="CustomShape 120"/>
            <p:cNvSpPr/>
            <p:nvPr/>
          </p:nvSpPr>
          <p:spPr>
            <a:xfrm rot="10800000">
              <a:off x="6310080" y="33901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35" name="CustomShape 121"/>
            <p:cNvSpPr/>
            <p:nvPr/>
          </p:nvSpPr>
          <p:spPr>
            <a:xfrm rot="10800000">
              <a:off x="6310080" y="25135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36" name="CustomShape 122"/>
            <p:cNvSpPr/>
            <p:nvPr/>
          </p:nvSpPr>
          <p:spPr>
            <a:xfrm rot="10800000">
              <a:off x="6200280" y="61380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37" name="CustomShape 123"/>
            <p:cNvSpPr/>
            <p:nvPr/>
          </p:nvSpPr>
          <p:spPr>
            <a:xfrm rot="10800000">
              <a:off x="6090840" y="26596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38" name="CustomShape 124"/>
            <p:cNvSpPr/>
            <p:nvPr/>
          </p:nvSpPr>
          <p:spPr>
            <a:xfrm rot="10800000">
              <a:off x="6090840" y="1753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39" name="CustomShape 125"/>
            <p:cNvSpPr/>
            <p:nvPr/>
          </p:nvSpPr>
          <p:spPr>
            <a:xfrm rot="10800000">
              <a:off x="5871600" y="42670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840" name="Group 126"/>
          <p:cNvGrpSpPr/>
          <p:nvPr/>
        </p:nvGrpSpPr>
        <p:grpSpPr>
          <a:xfrm>
            <a:off x="5762160" y="29160"/>
            <a:ext cx="745560" cy="4939560"/>
            <a:chOff x="5762160" y="29160"/>
            <a:chExt cx="745560" cy="4939560"/>
          </a:xfrm>
        </p:grpSpPr>
        <p:sp>
          <p:nvSpPr>
            <p:cNvPr id="2841" name="CustomShape 127"/>
            <p:cNvSpPr/>
            <p:nvPr/>
          </p:nvSpPr>
          <p:spPr>
            <a:xfrm rot="10800000">
              <a:off x="6419520" y="47055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7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42" name="CustomShape 128"/>
            <p:cNvSpPr/>
            <p:nvPr/>
          </p:nvSpPr>
          <p:spPr>
            <a:xfrm rot="10800000">
              <a:off x="6419520" y="39747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43" name="CustomShape 129"/>
            <p:cNvSpPr/>
            <p:nvPr/>
          </p:nvSpPr>
          <p:spPr>
            <a:xfrm rot="10800000">
              <a:off x="6419520" y="25135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44" name="CustomShape 130"/>
            <p:cNvSpPr/>
            <p:nvPr/>
          </p:nvSpPr>
          <p:spPr>
            <a:xfrm rot="10800000">
              <a:off x="6419520" y="19288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45" name="CustomShape 131"/>
            <p:cNvSpPr/>
            <p:nvPr/>
          </p:nvSpPr>
          <p:spPr>
            <a:xfrm rot="10800000">
              <a:off x="6419520" y="17827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46" name="CustomShape 132"/>
            <p:cNvSpPr/>
            <p:nvPr/>
          </p:nvSpPr>
          <p:spPr>
            <a:xfrm rot="10800000">
              <a:off x="6419520" y="10522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47" name="CustomShape 133"/>
            <p:cNvSpPr/>
            <p:nvPr/>
          </p:nvSpPr>
          <p:spPr>
            <a:xfrm rot="10800000">
              <a:off x="6419520" y="1753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48" name="CustomShape 134"/>
            <p:cNvSpPr/>
            <p:nvPr/>
          </p:nvSpPr>
          <p:spPr>
            <a:xfrm rot="10800000">
              <a:off x="6310080" y="48513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49" name="CustomShape 135"/>
            <p:cNvSpPr/>
            <p:nvPr/>
          </p:nvSpPr>
          <p:spPr>
            <a:xfrm rot="10800000">
              <a:off x="6310080" y="41209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50" name="CustomShape 136"/>
            <p:cNvSpPr/>
            <p:nvPr/>
          </p:nvSpPr>
          <p:spPr>
            <a:xfrm rot="10800000">
              <a:off x="6310080" y="39747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51" name="CustomShape 137"/>
            <p:cNvSpPr/>
            <p:nvPr/>
          </p:nvSpPr>
          <p:spPr>
            <a:xfrm rot="10800000">
              <a:off x="6310080" y="382860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52" name="CustomShape 138"/>
            <p:cNvSpPr/>
            <p:nvPr/>
          </p:nvSpPr>
          <p:spPr>
            <a:xfrm rot="10800000">
              <a:off x="6310080" y="35362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53" name="CustomShape 139"/>
            <p:cNvSpPr/>
            <p:nvPr/>
          </p:nvSpPr>
          <p:spPr>
            <a:xfrm rot="10800000">
              <a:off x="6310080" y="32439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54" name="CustomShape 140"/>
            <p:cNvSpPr/>
            <p:nvPr/>
          </p:nvSpPr>
          <p:spPr>
            <a:xfrm rot="10800000">
              <a:off x="6310080" y="26596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55" name="CustomShape 141"/>
            <p:cNvSpPr/>
            <p:nvPr/>
          </p:nvSpPr>
          <p:spPr>
            <a:xfrm rot="10800000">
              <a:off x="6310080" y="23673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56" name="CustomShape 142"/>
            <p:cNvSpPr/>
            <p:nvPr/>
          </p:nvSpPr>
          <p:spPr>
            <a:xfrm rot="10800000">
              <a:off x="6310080" y="222120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57" name="CustomShape 143"/>
            <p:cNvSpPr/>
            <p:nvPr/>
          </p:nvSpPr>
          <p:spPr>
            <a:xfrm rot="10800000">
              <a:off x="6310080" y="20750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58" name="CustomShape 144"/>
            <p:cNvSpPr/>
            <p:nvPr/>
          </p:nvSpPr>
          <p:spPr>
            <a:xfrm rot="10800000">
              <a:off x="6310080" y="17827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59" name="CustomShape 145"/>
            <p:cNvSpPr/>
            <p:nvPr/>
          </p:nvSpPr>
          <p:spPr>
            <a:xfrm rot="10800000">
              <a:off x="6310080" y="16365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60" name="CustomShape 146"/>
            <p:cNvSpPr/>
            <p:nvPr/>
          </p:nvSpPr>
          <p:spPr>
            <a:xfrm rot="10800000">
              <a:off x="6310080" y="149040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61" name="CustomShape 147"/>
            <p:cNvSpPr/>
            <p:nvPr/>
          </p:nvSpPr>
          <p:spPr>
            <a:xfrm rot="10800000">
              <a:off x="6310080" y="13442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62" name="CustomShape 148"/>
            <p:cNvSpPr/>
            <p:nvPr/>
          </p:nvSpPr>
          <p:spPr>
            <a:xfrm rot="10800000">
              <a:off x="6310080" y="10522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63" name="CustomShape 149"/>
            <p:cNvSpPr/>
            <p:nvPr/>
          </p:nvSpPr>
          <p:spPr>
            <a:xfrm rot="10800000">
              <a:off x="6310080" y="9061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64" name="CustomShape 150"/>
            <p:cNvSpPr/>
            <p:nvPr/>
          </p:nvSpPr>
          <p:spPr>
            <a:xfrm rot="10800000">
              <a:off x="6310080" y="4676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65" name="CustomShape 151"/>
            <p:cNvSpPr/>
            <p:nvPr/>
          </p:nvSpPr>
          <p:spPr>
            <a:xfrm rot="10800000">
              <a:off x="6310080" y="3214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66" name="CustomShape 152"/>
            <p:cNvSpPr/>
            <p:nvPr/>
          </p:nvSpPr>
          <p:spPr>
            <a:xfrm rot="10800000">
              <a:off x="6310080" y="1753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67" name="CustomShape 153"/>
            <p:cNvSpPr/>
            <p:nvPr/>
          </p:nvSpPr>
          <p:spPr>
            <a:xfrm rot="10800000">
              <a:off x="6200280" y="47055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7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68" name="CustomShape 154"/>
            <p:cNvSpPr/>
            <p:nvPr/>
          </p:nvSpPr>
          <p:spPr>
            <a:xfrm rot="10800000">
              <a:off x="6200280" y="455940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69" name="CustomShape 155"/>
            <p:cNvSpPr/>
            <p:nvPr/>
          </p:nvSpPr>
          <p:spPr>
            <a:xfrm rot="10800000">
              <a:off x="6200280" y="42670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70" name="CustomShape 156"/>
            <p:cNvSpPr/>
            <p:nvPr/>
          </p:nvSpPr>
          <p:spPr>
            <a:xfrm rot="10800000">
              <a:off x="6200280" y="39747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71" name="CustomShape 157"/>
            <p:cNvSpPr/>
            <p:nvPr/>
          </p:nvSpPr>
          <p:spPr>
            <a:xfrm rot="10800000">
              <a:off x="6200280" y="382860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72" name="CustomShape 158"/>
            <p:cNvSpPr/>
            <p:nvPr/>
          </p:nvSpPr>
          <p:spPr>
            <a:xfrm rot="10800000">
              <a:off x="6200280" y="36824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7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73" name="CustomShape 159"/>
            <p:cNvSpPr/>
            <p:nvPr/>
          </p:nvSpPr>
          <p:spPr>
            <a:xfrm rot="10800000">
              <a:off x="6200280" y="35362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74" name="CustomShape 160"/>
            <p:cNvSpPr/>
            <p:nvPr/>
          </p:nvSpPr>
          <p:spPr>
            <a:xfrm rot="10800000">
              <a:off x="6200280" y="309780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75" name="CustomShape 161"/>
            <p:cNvSpPr/>
            <p:nvPr/>
          </p:nvSpPr>
          <p:spPr>
            <a:xfrm rot="10800000">
              <a:off x="6200280" y="29516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76" name="CustomShape 162"/>
            <p:cNvSpPr/>
            <p:nvPr/>
          </p:nvSpPr>
          <p:spPr>
            <a:xfrm rot="10800000">
              <a:off x="6200280" y="28058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77" name="CustomShape 163"/>
            <p:cNvSpPr/>
            <p:nvPr/>
          </p:nvSpPr>
          <p:spPr>
            <a:xfrm rot="10800000">
              <a:off x="6200280" y="26596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7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78" name="CustomShape 164"/>
            <p:cNvSpPr/>
            <p:nvPr/>
          </p:nvSpPr>
          <p:spPr>
            <a:xfrm rot="10800000">
              <a:off x="6200280" y="25135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79" name="CustomShape 165"/>
            <p:cNvSpPr/>
            <p:nvPr/>
          </p:nvSpPr>
          <p:spPr>
            <a:xfrm rot="10800000">
              <a:off x="6200280" y="23673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7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80" name="CustomShape 166"/>
            <p:cNvSpPr/>
            <p:nvPr/>
          </p:nvSpPr>
          <p:spPr>
            <a:xfrm rot="10800000">
              <a:off x="6200280" y="222120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81" name="CustomShape 167"/>
            <p:cNvSpPr/>
            <p:nvPr/>
          </p:nvSpPr>
          <p:spPr>
            <a:xfrm rot="10800000">
              <a:off x="6200280" y="20750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82" name="CustomShape 168"/>
            <p:cNvSpPr/>
            <p:nvPr/>
          </p:nvSpPr>
          <p:spPr>
            <a:xfrm rot="10800000">
              <a:off x="6200280" y="19288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83" name="CustomShape 169"/>
            <p:cNvSpPr/>
            <p:nvPr/>
          </p:nvSpPr>
          <p:spPr>
            <a:xfrm rot="10800000">
              <a:off x="6200280" y="17827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84" name="CustomShape 170"/>
            <p:cNvSpPr/>
            <p:nvPr/>
          </p:nvSpPr>
          <p:spPr>
            <a:xfrm rot="10800000">
              <a:off x="6200280" y="149040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85" name="CustomShape 171"/>
            <p:cNvSpPr/>
            <p:nvPr/>
          </p:nvSpPr>
          <p:spPr>
            <a:xfrm rot="10800000">
              <a:off x="6200280" y="11980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86" name="CustomShape 172"/>
            <p:cNvSpPr/>
            <p:nvPr/>
          </p:nvSpPr>
          <p:spPr>
            <a:xfrm rot="10800000">
              <a:off x="6200280" y="10522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87" name="CustomShape 173"/>
            <p:cNvSpPr/>
            <p:nvPr/>
          </p:nvSpPr>
          <p:spPr>
            <a:xfrm rot="10800000">
              <a:off x="6200280" y="9061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88" name="CustomShape 174"/>
            <p:cNvSpPr/>
            <p:nvPr/>
          </p:nvSpPr>
          <p:spPr>
            <a:xfrm rot="10800000">
              <a:off x="6200280" y="7599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89" name="CustomShape 175"/>
            <p:cNvSpPr/>
            <p:nvPr/>
          </p:nvSpPr>
          <p:spPr>
            <a:xfrm rot="10800000">
              <a:off x="6200280" y="4676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90" name="CustomShape 176"/>
            <p:cNvSpPr/>
            <p:nvPr/>
          </p:nvSpPr>
          <p:spPr>
            <a:xfrm rot="10800000">
              <a:off x="6200280" y="3214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7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91" name="CustomShape 177"/>
            <p:cNvSpPr/>
            <p:nvPr/>
          </p:nvSpPr>
          <p:spPr>
            <a:xfrm rot="10800000">
              <a:off x="6200280" y="1753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92" name="CustomShape 178"/>
            <p:cNvSpPr/>
            <p:nvPr/>
          </p:nvSpPr>
          <p:spPr>
            <a:xfrm rot="10800000">
              <a:off x="6200280" y="291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93" name="CustomShape 179"/>
            <p:cNvSpPr/>
            <p:nvPr/>
          </p:nvSpPr>
          <p:spPr>
            <a:xfrm rot="10800000">
              <a:off x="6090840" y="47055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94" name="CustomShape 180"/>
            <p:cNvSpPr/>
            <p:nvPr/>
          </p:nvSpPr>
          <p:spPr>
            <a:xfrm rot="10800000">
              <a:off x="6090840" y="42670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95" name="CustomShape 181"/>
            <p:cNvSpPr/>
            <p:nvPr/>
          </p:nvSpPr>
          <p:spPr>
            <a:xfrm rot="10800000">
              <a:off x="6090840" y="41209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96" name="CustomShape 182"/>
            <p:cNvSpPr/>
            <p:nvPr/>
          </p:nvSpPr>
          <p:spPr>
            <a:xfrm rot="10800000">
              <a:off x="6090840" y="39747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97" name="CustomShape 183"/>
            <p:cNvSpPr/>
            <p:nvPr/>
          </p:nvSpPr>
          <p:spPr>
            <a:xfrm rot="10800000">
              <a:off x="6090840" y="36824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98" name="CustomShape 184"/>
            <p:cNvSpPr/>
            <p:nvPr/>
          </p:nvSpPr>
          <p:spPr>
            <a:xfrm rot="10800000">
              <a:off x="6090840" y="33901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99" name="CustomShape 185"/>
            <p:cNvSpPr/>
            <p:nvPr/>
          </p:nvSpPr>
          <p:spPr>
            <a:xfrm rot="10800000">
              <a:off x="6090840" y="32439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00" name="CustomShape 186"/>
            <p:cNvSpPr/>
            <p:nvPr/>
          </p:nvSpPr>
          <p:spPr>
            <a:xfrm rot="10800000">
              <a:off x="6090840" y="309780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01" name="CustomShape 187"/>
            <p:cNvSpPr/>
            <p:nvPr/>
          </p:nvSpPr>
          <p:spPr>
            <a:xfrm rot="10800000">
              <a:off x="6090840" y="28058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02" name="CustomShape 188"/>
            <p:cNvSpPr/>
            <p:nvPr/>
          </p:nvSpPr>
          <p:spPr>
            <a:xfrm rot="10800000">
              <a:off x="6090840" y="25135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03" name="CustomShape 189"/>
            <p:cNvSpPr/>
            <p:nvPr/>
          </p:nvSpPr>
          <p:spPr>
            <a:xfrm rot="10800000">
              <a:off x="6090840" y="222120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04" name="CustomShape 190"/>
            <p:cNvSpPr/>
            <p:nvPr/>
          </p:nvSpPr>
          <p:spPr>
            <a:xfrm rot="10800000">
              <a:off x="6090840" y="19288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05" name="CustomShape 191"/>
            <p:cNvSpPr/>
            <p:nvPr/>
          </p:nvSpPr>
          <p:spPr>
            <a:xfrm rot="10800000">
              <a:off x="6090840" y="17827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06" name="CustomShape 192"/>
            <p:cNvSpPr/>
            <p:nvPr/>
          </p:nvSpPr>
          <p:spPr>
            <a:xfrm rot="10800000">
              <a:off x="6090840" y="13442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07" name="CustomShape 193"/>
            <p:cNvSpPr/>
            <p:nvPr/>
          </p:nvSpPr>
          <p:spPr>
            <a:xfrm rot="10800000">
              <a:off x="6090840" y="11980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08" name="CustomShape 194"/>
            <p:cNvSpPr/>
            <p:nvPr/>
          </p:nvSpPr>
          <p:spPr>
            <a:xfrm rot="10800000">
              <a:off x="6090840" y="10522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09" name="CustomShape 195"/>
            <p:cNvSpPr/>
            <p:nvPr/>
          </p:nvSpPr>
          <p:spPr>
            <a:xfrm rot="10800000">
              <a:off x="6090840" y="9061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10" name="CustomShape 196"/>
            <p:cNvSpPr/>
            <p:nvPr/>
          </p:nvSpPr>
          <p:spPr>
            <a:xfrm rot="10800000">
              <a:off x="6090840" y="7599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11" name="CustomShape 197"/>
            <p:cNvSpPr/>
            <p:nvPr/>
          </p:nvSpPr>
          <p:spPr>
            <a:xfrm rot="10800000">
              <a:off x="6090840" y="4676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12" name="CustomShape 198"/>
            <p:cNvSpPr/>
            <p:nvPr/>
          </p:nvSpPr>
          <p:spPr>
            <a:xfrm rot="10800000">
              <a:off x="6090840" y="3214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13" name="CustomShape 199"/>
            <p:cNvSpPr/>
            <p:nvPr/>
          </p:nvSpPr>
          <p:spPr>
            <a:xfrm rot="10800000">
              <a:off x="5981400" y="485136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14" name="CustomShape 200"/>
            <p:cNvSpPr/>
            <p:nvPr/>
          </p:nvSpPr>
          <p:spPr>
            <a:xfrm rot="10800000">
              <a:off x="5981400" y="470556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15" name="CustomShape 201"/>
            <p:cNvSpPr/>
            <p:nvPr/>
          </p:nvSpPr>
          <p:spPr>
            <a:xfrm rot="10800000">
              <a:off x="5981400" y="426708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16" name="CustomShape 202"/>
            <p:cNvSpPr/>
            <p:nvPr/>
          </p:nvSpPr>
          <p:spPr>
            <a:xfrm rot="10800000">
              <a:off x="5981400" y="397476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17" name="CustomShape 203"/>
            <p:cNvSpPr/>
            <p:nvPr/>
          </p:nvSpPr>
          <p:spPr>
            <a:xfrm rot="10800000">
              <a:off x="5981400" y="368244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18" name="CustomShape 204"/>
            <p:cNvSpPr/>
            <p:nvPr/>
          </p:nvSpPr>
          <p:spPr>
            <a:xfrm rot="10800000">
              <a:off x="5981400" y="324396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19" name="CustomShape 205"/>
            <p:cNvSpPr/>
            <p:nvPr/>
          </p:nvSpPr>
          <p:spPr>
            <a:xfrm rot="10800000">
              <a:off x="5981400" y="295164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20" name="CustomShape 206"/>
            <p:cNvSpPr/>
            <p:nvPr/>
          </p:nvSpPr>
          <p:spPr>
            <a:xfrm rot="10800000">
              <a:off x="5981400" y="251352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21" name="CustomShape 207"/>
            <p:cNvSpPr/>
            <p:nvPr/>
          </p:nvSpPr>
          <p:spPr>
            <a:xfrm rot="10800000">
              <a:off x="5981400" y="222120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22" name="CustomShape 208"/>
            <p:cNvSpPr/>
            <p:nvPr/>
          </p:nvSpPr>
          <p:spPr>
            <a:xfrm rot="10800000">
              <a:off x="5981400" y="207504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23" name="CustomShape 209"/>
            <p:cNvSpPr/>
            <p:nvPr/>
          </p:nvSpPr>
          <p:spPr>
            <a:xfrm rot="10800000">
              <a:off x="5981400" y="178272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24" name="CustomShape 210"/>
            <p:cNvSpPr/>
            <p:nvPr/>
          </p:nvSpPr>
          <p:spPr>
            <a:xfrm rot="10800000">
              <a:off x="5981400" y="163656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25" name="CustomShape 211"/>
            <p:cNvSpPr/>
            <p:nvPr/>
          </p:nvSpPr>
          <p:spPr>
            <a:xfrm rot="10800000">
              <a:off x="5981400" y="149040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26" name="CustomShape 212"/>
            <p:cNvSpPr/>
            <p:nvPr/>
          </p:nvSpPr>
          <p:spPr>
            <a:xfrm rot="10800000">
              <a:off x="5981400" y="119808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27" name="CustomShape 213"/>
            <p:cNvSpPr/>
            <p:nvPr/>
          </p:nvSpPr>
          <p:spPr>
            <a:xfrm rot="10800000">
              <a:off x="5981400" y="105228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28" name="CustomShape 214"/>
            <p:cNvSpPr/>
            <p:nvPr/>
          </p:nvSpPr>
          <p:spPr>
            <a:xfrm rot="10800000">
              <a:off x="5981400" y="61380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29" name="CustomShape 215"/>
            <p:cNvSpPr/>
            <p:nvPr/>
          </p:nvSpPr>
          <p:spPr>
            <a:xfrm rot="10800000">
              <a:off x="5981400" y="32148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30" name="CustomShape 216"/>
            <p:cNvSpPr/>
            <p:nvPr/>
          </p:nvSpPr>
          <p:spPr>
            <a:xfrm rot="10800000">
              <a:off x="5981400" y="17532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31" name="CustomShape 217"/>
            <p:cNvSpPr/>
            <p:nvPr/>
          </p:nvSpPr>
          <p:spPr>
            <a:xfrm rot="10800000">
              <a:off x="5871600" y="48513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32" name="CustomShape 218"/>
            <p:cNvSpPr/>
            <p:nvPr/>
          </p:nvSpPr>
          <p:spPr>
            <a:xfrm rot="10800000">
              <a:off x="5871600" y="39747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33" name="CustomShape 219"/>
            <p:cNvSpPr/>
            <p:nvPr/>
          </p:nvSpPr>
          <p:spPr>
            <a:xfrm rot="10800000">
              <a:off x="5871600" y="32439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34" name="CustomShape 220"/>
            <p:cNvSpPr/>
            <p:nvPr/>
          </p:nvSpPr>
          <p:spPr>
            <a:xfrm rot="10800000">
              <a:off x="5871600" y="25135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35" name="CustomShape 221"/>
            <p:cNvSpPr/>
            <p:nvPr/>
          </p:nvSpPr>
          <p:spPr>
            <a:xfrm rot="10800000">
              <a:off x="5871600" y="16365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36" name="CustomShape 222"/>
            <p:cNvSpPr/>
            <p:nvPr/>
          </p:nvSpPr>
          <p:spPr>
            <a:xfrm rot="10800000">
              <a:off x="5871600" y="9061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37" name="CustomShape 223"/>
            <p:cNvSpPr/>
            <p:nvPr/>
          </p:nvSpPr>
          <p:spPr>
            <a:xfrm rot="10800000">
              <a:off x="5871600" y="7599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38" name="CustomShape 224"/>
            <p:cNvSpPr/>
            <p:nvPr/>
          </p:nvSpPr>
          <p:spPr>
            <a:xfrm rot="10800000">
              <a:off x="5871600" y="1753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39" name="CustomShape 225"/>
            <p:cNvSpPr/>
            <p:nvPr/>
          </p:nvSpPr>
          <p:spPr>
            <a:xfrm rot="10800000">
              <a:off x="5762160" y="455940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40" name="CustomShape 226"/>
            <p:cNvSpPr/>
            <p:nvPr/>
          </p:nvSpPr>
          <p:spPr>
            <a:xfrm rot="10800000">
              <a:off x="5762160" y="36824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41" name="CustomShape 227"/>
            <p:cNvSpPr/>
            <p:nvPr/>
          </p:nvSpPr>
          <p:spPr>
            <a:xfrm rot="10800000">
              <a:off x="5762160" y="26596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942" name="Group 228"/>
          <p:cNvGrpSpPr/>
          <p:nvPr/>
        </p:nvGrpSpPr>
        <p:grpSpPr>
          <a:xfrm>
            <a:off x="5762160" y="29160"/>
            <a:ext cx="855360" cy="5085720"/>
            <a:chOff x="5762160" y="29160"/>
            <a:chExt cx="855360" cy="5085720"/>
          </a:xfrm>
        </p:grpSpPr>
        <p:sp>
          <p:nvSpPr>
            <p:cNvPr id="2943" name="CustomShape 229"/>
            <p:cNvSpPr/>
            <p:nvPr/>
          </p:nvSpPr>
          <p:spPr>
            <a:xfrm rot="10800000">
              <a:off x="6529320" y="48513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44" name="CustomShape 230"/>
            <p:cNvSpPr/>
            <p:nvPr/>
          </p:nvSpPr>
          <p:spPr>
            <a:xfrm rot="10800000">
              <a:off x="6529320" y="29516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45" name="CustomShape 231"/>
            <p:cNvSpPr/>
            <p:nvPr/>
          </p:nvSpPr>
          <p:spPr>
            <a:xfrm rot="10800000">
              <a:off x="6529320" y="25135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46" name="CustomShape 232"/>
            <p:cNvSpPr/>
            <p:nvPr/>
          </p:nvSpPr>
          <p:spPr>
            <a:xfrm rot="10800000">
              <a:off x="6529320" y="11980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47" name="CustomShape 233"/>
            <p:cNvSpPr/>
            <p:nvPr/>
          </p:nvSpPr>
          <p:spPr>
            <a:xfrm rot="10800000">
              <a:off x="6419520" y="48513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48" name="CustomShape 234"/>
            <p:cNvSpPr/>
            <p:nvPr/>
          </p:nvSpPr>
          <p:spPr>
            <a:xfrm rot="10800000">
              <a:off x="6419520" y="455940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49" name="CustomShape 235"/>
            <p:cNvSpPr/>
            <p:nvPr/>
          </p:nvSpPr>
          <p:spPr>
            <a:xfrm rot="10800000">
              <a:off x="6419520" y="42670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50" name="CustomShape 236"/>
            <p:cNvSpPr/>
            <p:nvPr/>
          </p:nvSpPr>
          <p:spPr>
            <a:xfrm rot="10800000">
              <a:off x="6419520" y="36824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7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51" name="CustomShape 237"/>
            <p:cNvSpPr/>
            <p:nvPr/>
          </p:nvSpPr>
          <p:spPr>
            <a:xfrm rot="10800000">
              <a:off x="6419520" y="35362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52" name="CustomShape 238"/>
            <p:cNvSpPr/>
            <p:nvPr/>
          </p:nvSpPr>
          <p:spPr>
            <a:xfrm rot="10800000">
              <a:off x="6419520" y="32439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53" name="CustomShape 239"/>
            <p:cNvSpPr/>
            <p:nvPr/>
          </p:nvSpPr>
          <p:spPr>
            <a:xfrm rot="10800000">
              <a:off x="6419520" y="309780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54" name="CustomShape 240"/>
            <p:cNvSpPr/>
            <p:nvPr/>
          </p:nvSpPr>
          <p:spPr>
            <a:xfrm rot="10800000">
              <a:off x="6419520" y="29516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55" name="CustomShape 241"/>
            <p:cNvSpPr/>
            <p:nvPr/>
          </p:nvSpPr>
          <p:spPr>
            <a:xfrm rot="10800000">
              <a:off x="6419520" y="23673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7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56" name="CustomShape 242"/>
            <p:cNvSpPr/>
            <p:nvPr/>
          </p:nvSpPr>
          <p:spPr>
            <a:xfrm rot="10800000">
              <a:off x="6419520" y="222120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57" name="CustomShape 243"/>
            <p:cNvSpPr/>
            <p:nvPr/>
          </p:nvSpPr>
          <p:spPr>
            <a:xfrm rot="10800000">
              <a:off x="6419520" y="20750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58" name="CustomShape 244"/>
            <p:cNvSpPr/>
            <p:nvPr/>
          </p:nvSpPr>
          <p:spPr>
            <a:xfrm rot="10800000">
              <a:off x="6419520" y="149040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59" name="CustomShape 245"/>
            <p:cNvSpPr/>
            <p:nvPr/>
          </p:nvSpPr>
          <p:spPr>
            <a:xfrm rot="10800000">
              <a:off x="6419520" y="13442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7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60" name="CustomShape 246"/>
            <p:cNvSpPr/>
            <p:nvPr/>
          </p:nvSpPr>
          <p:spPr>
            <a:xfrm rot="10800000">
              <a:off x="6419520" y="9061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61" name="CustomShape 247"/>
            <p:cNvSpPr/>
            <p:nvPr/>
          </p:nvSpPr>
          <p:spPr>
            <a:xfrm rot="10800000">
              <a:off x="6419520" y="7599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62" name="CustomShape 248"/>
            <p:cNvSpPr/>
            <p:nvPr/>
          </p:nvSpPr>
          <p:spPr>
            <a:xfrm rot="10800000">
              <a:off x="6419520" y="61380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63" name="CustomShape 249"/>
            <p:cNvSpPr/>
            <p:nvPr/>
          </p:nvSpPr>
          <p:spPr>
            <a:xfrm rot="10800000">
              <a:off x="6419520" y="3214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7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64" name="CustomShape 250"/>
            <p:cNvSpPr/>
            <p:nvPr/>
          </p:nvSpPr>
          <p:spPr>
            <a:xfrm rot="10800000">
              <a:off x="6310080" y="49975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65" name="CustomShape 251"/>
            <p:cNvSpPr/>
            <p:nvPr/>
          </p:nvSpPr>
          <p:spPr>
            <a:xfrm rot="10800000">
              <a:off x="6310080" y="47055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66" name="CustomShape 252"/>
            <p:cNvSpPr/>
            <p:nvPr/>
          </p:nvSpPr>
          <p:spPr>
            <a:xfrm rot="10800000">
              <a:off x="6310080" y="44132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67" name="CustomShape 253"/>
            <p:cNvSpPr/>
            <p:nvPr/>
          </p:nvSpPr>
          <p:spPr>
            <a:xfrm rot="10800000">
              <a:off x="6310080" y="42670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68" name="CustomShape 254"/>
            <p:cNvSpPr/>
            <p:nvPr/>
          </p:nvSpPr>
          <p:spPr>
            <a:xfrm rot="10800000">
              <a:off x="6310080" y="36824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69" name="CustomShape 255"/>
            <p:cNvSpPr/>
            <p:nvPr/>
          </p:nvSpPr>
          <p:spPr>
            <a:xfrm rot="10800000">
              <a:off x="6310080" y="309780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70" name="CustomShape 256"/>
            <p:cNvSpPr/>
            <p:nvPr/>
          </p:nvSpPr>
          <p:spPr>
            <a:xfrm rot="10800000">
              <a:off x="6310080" y="29516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71" name="CustomShape 257"/>
            <p:cNvSpPr/>
            <p:nvPr/>
          </p:nvSpPr>
          <p:spPr>
            <a:xfrm rot="10800000">
              <a:off x="6310080" y="28058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72" name="CustomShape 258"/>
            <p:cNvSpPr/>
            <p:nvPr/>
          </p:nvSpPr>
          <p:spPr>
            <a:xfrm rot="10800000">
              <a:off x="6310080" y="19288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73" name="CustomShape 259"/>
            <p:cNvSpPr/>
            <p:nvPr/>
          </p:nvSpPr>
          <p:spPr>
            <a:xfrm rot="10800000">
              <a:off x="6310080" y="119808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74" name="CustomShape 260"/>
            <p:cNvSpPr/>
            <p:nvPr/>
          </p:nvSpPr>
          <p:spPr>
            <a:xfrm rot="10800000">
              <a:off x="6310080" y="7599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75" name="CustomShape 261"/>
            <p:cNvSpPr/>
            <p:nvPr/>
          </p:nvSpPr>
          <p:spPr>
            <a:xfrm rot="10800000">
              <a:off x="6310080" y="61380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76" name="CustomShape 262"/>
            <p:cNvSpPr/>
            <p:nvPr/>
          </p:nvSpPr>
          <p:spPr>
            <a:xfrm rot="10800000">
              <a:off x="6310080" y="291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77" name="CustomShape 263"/>
            <p:cNvSpPr/>
            <p:nvPr/>
          </p:nvSpPr>
          <p:spPr>
            <a:xfrm rot="10800000">
              <a:off x="6200280" y="49975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78" name="CustomShape 264"/>
            <p:cNvSpPr/>
            <p:nvPr/>
          </p:nvSpPr>
          <p:spPr>
            <a:xfrm rot="10800000">
              <a:off x="6200280" y="48513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79" name="CustomShape 265"/>
            <p:cNvSpPr/>
            <p:nvPr/>
          </p:nvSpPr>
          <p:spPr>
            <a:xfrm rot="10800000">
              <a:off x="6200280" y="44132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80" name="CustomShape 266"/>
            <p:cNvSpPr/>
            <p:nvPr/>
          </p:nvSpPr>
          <p:spPr>
            <a:xfrm rot="10800000">
              <a:off x="6200280" y="41209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81" name="CustomShape 267"/>
            <p:cNvSpPr/>
            <p:nvPr/>
          </p:nvSpPr>
          <p:spPr>
            <a:xfrm rot="10800000">
              <a:off x="6200280" y="33901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82" name="CustomShape 268"/>
            <p:cNvSpPr/>
            <p:nvPr/>
          </p:nvSpPr>
          <p:spPr>
            <a:xfrm rot="10800000">
              <a:off x="6200280" y="32439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83" name="CustomShape 269"/>
            <p:cNvSpPr/>
            <p:nvPr/>
          </p:nvSpPr>
          <p:spPr>
            <a:xfrm rot="10800000">
              <a:off x="6200280" y="16365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84" name="CustomShape 270"/>
            <p:cNvSpPr/>
            <p:nvPr/>
          </p:nvSpPr>
          <p:spPr>
            <a:xfrm rot="10800000">
              <a:off x="6200280" y="13442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7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85" name="CustomShape 271"/>
            <p:cNvSpPr/>
            <p:nvPr/>
          </p:nvSpPr>
          <p:spPr>
            <a:xfrm rot="10800000">
              <a:off x="6090840" y="499752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86" name="CustomShape 272"/>
            <p:cNvSpPr/>
            <p:nvPr/>
          </p:nvSpPr>
          <p:spPr>
            <a:xfrm rot="10800000">
              <a:off x="6090840" y="455940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87" name="CustomShape 273"/>
            <p:cNvSpPr/>
            <p:nvPr/>
          </p:nvSpPr>
          <p:spPr>
            <a:xfrm rot="10800000">
              <a:off x="6090840" y="29516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88" name="CustomShape 274"/>
            <p:cNvSpPr/>
            <p:nvPr/>
          </p:nvSpPr>
          <p:spPr>
            <a:xfrm rot="10800000">
              <a:off x="6090840" y="20750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89" name="CustomShape 275"/>
            <p:cNvSpPr/>
            <p:nvPr/>
          </p:nvSpPr>
          <p:spPr>
            <a:xfrm rot="10800000">
              <a:off x="6090840" y="163656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90" name="CustomShape 276"/>
            <p:cNvSpPr/>
            <p:nvPr/>
          </p:nvSpPr>
          <p:spPr>
            <a:xfrm rot="10800000">
              <a:off x="5981400" y="382860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91" name="CustomShape 277"/>
            <p:cNvSpPr/>
            <p:nvPr/>
          </p:nvSpPr>
          <p:spPr>
            <a:xfrm rot="10800000">
              <a:off x="5981400" y="2659680"/>
              <a:ext cx="88200" cy="117360"/>
            </a:xfrm>
            <a:custGeom>
              <a:avLst/>
              <a:gdLst/>
              <a:ahLst/>
              <a:rect l="l" t="t" r="r" b="b"/>
              <a:pathLst>
                <a:path w="4857" h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92" name="CustomShape 278"/>
            <p:cNvSpPr/>
            <p:nvPr/>
          </p:nvSpPr>
          <p:spPr>
            <a:xfrm rot="10800000">
              <a:off x="5762160" y="467640"/>
              <a:ext cx="88200" cy="117360"/>
            </a:xfrm>
            <a:custGeom>
              <a:avLst/>
              <a:gdLst/>
              <a:ahLst/>
              <a:rect l="l" t="t" r="r" b="b"/>
              <a:pathLst>
                <a:path w="4856" h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993" name="PlaceHolder 279"/>
          <p:cNvSpPr>
            <a:spLocks noGrp="1"/>
          </p:cNvSpPr>
          <p:nvPr>
            <p:ph type="sldNum"/>
          </p:nvPr>
        </p:nvSpPr>
        <p:spPr>
          <a:xfrm>
            <a:off x="68760" y="4720320"/>
            <a:ext cx="411120" cy="393120"/>
          </a:xfrm>
          <a:prstGeom prst="rect">
            <a:avLst/>
          </a:prstGeom>
        </p:spPr>
        <p:txBody>
          <a:bodyPr tIns="91440" bIns="91440" anchor="ctr"/>
          <a:p>
            <a:pPr>
              <a:lnSpc>
                <a:spcPct val="100000"/>
              </a:lnSpc>
            </a:pPr>
            <a:fld id="{1CB7225E-E43E-45D3-A97E-B571D1B69912}" type="slidenum">
              <a:rPr b="0" lang="en-US" sz="900" spc="-1" strike="noStrike">
                <a:solidFill>
                  <a:srgbClr val="0b87a1"/>
                </a:solidFill>
                <a:latin typeface="Dosis Light"/>
                <a:ea typeface="Dosis Light"/>
              </a:rPr>
              <a:t>&lt;number&gt;</a:t>
            </a:fld>
            <a:endParaRPr b="0" lang="en-US" sz="9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53" r:id="rId2"/>
    <p:sldLayoutId id="2147483754" r:id="rId3"/>
    <p:sldLayoutId id="2147483755" r:id="rId4"/>
    <p:sldLayoutId id="2147483756" r:id="rId5"/>
    <p:sldLayoutId id="2147483757" r:id="rId6"/>
    <p:sldLayoutId id="2147483758" r:id="rId7"/>
    <p:sldLayoutId id="2147483759" r:id="rId8"/>
    <p:sldLayoutId id="2147483760" r:id="rId9"/>
    <p:sldLayoutId id="2147483761" r:id="rId10"/>
    <p:sldLayoutId id="2147483762" r:id="rId11"/>
    <p:sldLayoutId id="2147483763" r:id="rId12"/>
    <p:sldLayoutId id="2147483764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jpeg"/><Relationship Id="rId3" Type="http://schemas.openxmlformats.org/officeDocument/2006/relationships/image" Target="../media/image3.png"/><Relationship Id="rId4" Type="http://schemas.openxmlformats.org/officeDocument/2006/relationships/image" Target="../media/image4.jpeg"/><Relationship Id="rId5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39.xml"/>
</Relationships>
</file>

<file path=ppt/slides/_rels/slide100.xml.rels><?xml version="1.0" encoding="UTF-8"?>
<Relationships xmlns="http://schemas.openxmlformats.org/package/2006/relationships"><Relationship Id="rId1" Type="http://schemas.openxmlformats.org/officeDocument/2006/relationships/image" Target="../media/image366.png"/><Relationship Id="rId2" Type="http://schemas.openxmlformats.org/officeDocument/2006/relationships/image" Target="../media/image367.png"/><Relationship Id="rId3" Type="http://schemas.openxmlformats.org/officeDocument/2006/relationships/slideLayout" Target="../slideLayouts/slideLayout39.xml"/>
</Relationships>
</file>

<file path=ppt/slides/_rels/slide101.xml.rels><?xml version="1.0" encoding="UTF-8"?>
<Relationships xmlns="http://schemas.openxmlformats.org/package/2006/relationships"><Relationship Id="rId1" Type="http://schemas.openxmlformats.org/officeDocument/2006/relationships/image" Target="../media/image368.png"/><Relationship Id="rId2" Type="http://schemas.openxmlformats.org/officeDocument/2006/relationships/slideLayout" Target="../slideLayouts/slideLayout39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wmf"/><Relationship Id="rId3" Type="http://schemas.openxmlformats.org/officeDocument/2006/relationships/slideLayout" Target="../slideLayouts/slideLayout39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39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hyperlink" Target="https://www.r-project.org/" TargetMode="External"/><Relationship Id="rId2" Type="http://schemas.openxmlformats.org/officeDocument/2006/relationships/hyperlink" Target="https://www.r-project.org/" TargetMode="External"/><Relationship Id="rId3" Type="http://schemas.openxmlformats.org/officeDocument/2006/relationships/hyperlink" Target="https://cloud.r-project.org/bin/windows/base/R-3.5.2-win.exe" TargetMode="External"/><Relationship Id="rId4" Type="http://schemas.openxmlformats.org/officeDocument/2006/relationships/hyperlink" Target="https://cloud.r-project.org/bin/windows/base/R-3.5.2-win.exe" TargetMode="External"/><Relationship Id="rId5" Type="http://schemas.openxmlformats.org/officeDocument/2006/relationships/hyperlink" Target="https://cloud.r-project.org/bin/windows/base/R-3.5.2-win.exe" TargetMode="External"/><Relationship Id="rId6" Type="http://schemas.openxmlformats.org/officeDocument/2006/relationships/hyperlink" Target="https://cloud.r-project.org/bin/windows/base/R-3.5.2-win.exe" TargetMode="External"/><Relationship Id="rId7" Type="http://schemas.openxmlformats.org/officeDocument/2006/relationships/hyperlink" Target="https://cloud.r-project.org/bin/windows/base/R-3.5.2-win.exe" TargetMode="External"/><Relationship Id="rId8" Type="http://schemas.openxmlformats.org/officeDocument/2006/relationships/image" Target="../media/image23.png"/><Relationship Id="rId9" Type="http://schemas.openxmlformats.org/officeDocument/2006/relationships/image" Target="../media/image24.png"/><Relationship Id="rId10" Type="http://schemas.openxmlformats.org/officeDocument/2006/relationships/image" Target="../media/image25.png"/><Relationship Id="rId11" Type="http://schemas.openxmlformats.org/officeDocument/2006/relationships/slideLayout" Target="../slideLayouts/slideLayout39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39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image" Target="../media/image28.png"/><Relationship Id="rId3" Type="http://schemas.openxmlformats.org/officeDocument/2006/relationships/slideLayout" Target="../slideLayouts/slideLayout39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image" Target="../media/image30.png"/><Relationship Id="rId3" Type="http://schemas.openxmlformats.org/officeDocument/2006/relationships/slideLayout" Target="../slideLayouts/slideLayout39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image" Target="../media/image32.png"/><Relationship Id="rId3" Type="http://schemas.openxmlformats.org/officeDocument/2006/relationships/slideLayout" Target="../slideLayouts/slideLayout39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image" Target="../media/image34.png"/><Relationship Id="rId3" Type="http://schemas.openxmlformats.org/officeDocument/2006/relationships/image" Target="../media/image35.png"/><Relationship Id="rId4" Type="http://schemas.openxmlformats.org/officeDocument/2006/relationships/slideLayout" Target="../slideLayouts/slideLayout39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image" Target="../media/image37.png"/><Relationship Id="rId3" Type="http://schemas.openxmlformats.org/officeDocument/2006/relationships/slideLayout" Target="../slideLayouts/slideLayout3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jpeg"/><Relationship Id="rId3" Type="http://schemas.openxmlformats.org/officeDocument/2006/relationships/image" Target="../media/image7.png"/><Relationship Id="rId4" Type="http://schemas.openxmlformats.org/officeDocument/2006/relationships/hyperlink" Target="https://github.com/MaaniBeigy" TargetMode="External"/><Relationship Id="rId5" Type="http://schemas.openxmlformats.org/officeDocument/2006/relationships/hyperlink" Target="https://www.researchgate.net/profile/Maani_Beigy" TargetMode="External"/><Relationship Id="rId6" Type="http://schemas.openxmlformats.org/officeDocument/2006/relationships/hyperlink" Target="https://stackoverflow.com/users/9555505/maanib?tab=profile" TargetMode="External"/><Relationship Id="rId7" Type="http://schemas.openxmlformats.org/officeDocument/2006/relationships/hyperlink" Target="https://orcid.org/0000-0003-2963-3533" TargetMode="External"/><Relationship Id="rId8" Type="http://schemas.openxmlformats.org/officeDocument/2006/relationships/hyperlink" Target="http://www.linkedin.com/in/maani-beigy-69454438" TargetMode="External"/><Relationship Id="rId9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image" Target="../media/image39.png"/><Relationship Id="rId3" Type="http://schemas.openxmlformats.org/officeDocument/2006/relationships/slideLayout" Target="../slideLayouts/slideLayout39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image" Target="../media/image41.png"/><Relationship Id="rId3" Type="http://schemas.openxmlformats.org/officeDocument/2006/relationships/slideLayout" Target="../slideLayouts/slideLayout39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slideLayout" Target="../slideLayouts/slideLayout39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image" Target="../media/image44.png"/><Relationship Id="rId3" Type="http://schemas.openxmlformats.org/officeDocument/2006/relationships/slideLayout" Target="../slideLayouts/slideLayout39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image" Target="../media/image46.png"/><Relationship Id="rId3" Type="http://schemas.openxmlformats.org/officeDocument/2006/relationships/slideLayout" Target="../slideLayouts/slideLayout39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image" Target="../media/image48.png"/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5" Type="http://schemas.openxmlformats.org/officeDocument/2006/relationships/image" Target="../media/image51.png"/><Relationship Id="rId6" Type="http://schemas.openxmlformats.org/officeDocument/2006/relationships/image" Target="../media/image52.png"/><Relationship Id="rId7" Type="http://schemas.openxmlformats.org/officeDocument/2006/relationships/slideLayout" Target="../slideLayouts/slideLayout39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53.png"/><Relationship Id="rId2" Type="http://schemas.openxmlformats.org/officeDocument/2006/relationships/image" Target="../media/image54.png"/><Relationship Id="rId3" Type="http://schemas.openxmlformats.org/officeDocument/2006/relationships/image" Target="../media/image55.png"/><Relationship Id="rId4" Type="http://schemas.openxmlformats.org/officeDocument/2006/relationships/image" Target="../media/image56.png"/><Relationship Id="rId5" Type="http://schemas.openxmlformats.org/officeDocument/2006/relationships/image" Target="../media/image57.png"/><Relationship Id="rId6" Type="http://schemas.openxmlformats.org/officeDocument/2006/relationships/image" Target="../media/image58.png"/><Relationship Id="rId7" Type="http://schemas.openxmlformats.org/officeDocument/2006/relationships/slideLayout" Target="../slideLayouts/slideLayout39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59.png"/><Relationship Id="rId2" Type="http://schemas.openxmlformats.org/officeDocument/2006/relationships/image" Target="../media/image60.png"/><Relationship Id="rId3" Type="http://schemas.openxmlformats.org/officeDocument/2006/relationships/image" Target="../media/image61.png"/><Relationship Id="rId4" Type="http://schemas.openxmlformats.org/officeDocument/2006/relationships/image" Target="../media/image62.png"/><Relationship Id="rId5" Type="http://schemas.openxmlformats.org/officeDocument/2006/relationships/image" Target="../media/image63.png"/><Relationship Id="rId6" Type="http://schemas.openxmlformats.org/officeDocument/2006/relationships/slideLayout" Target="../slideLayouts/slideLayout39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64.png"/><Relationship Id="rId2" Type="http://schemas.openxmlformats.org/officeDocument/2006/relationships/image" Target="../media/image65.png"/><Relationship Id="rId3" Type="http://schemas.openxmlformats.org/officeDocument/2006/relationships/image" Target="../media/image66.png"/><Relationship Id="rId4" Type="http://schemas.openxmlformats.org/officeDocument/2006/relationships/image" Target="../media/image67.png"/><Relationship Id="rId5" Type="http://schemas.openxmlformats.org/officeDocument/2006/relationships/image" Target="../media/image68.png"/><Relationship Id="rId6" Type="http://schemas.openxmlformats.org/officeDocument/2006/relationships/slideLayout" Target="../slideLayouts/slideLayout39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69.png"/><Relationship Id="rId2" Type="http://schemas.openxmlformats.org/officeDocument/2006/relationships/image" Target="../media/image70.png"/><Relationship Id="rId3" Type="http://schemas.openxmlformats.org/officeDocument/2006/relationships/image" Target="../media/image71.png"/><Relationship Id="rId4" Type="http://schemas.openxmlformats.org/officeDocument/2006/relationships/image" Target="../media/image72.png"/><Relationship Id="rId5" Type="http://schemas.openxmlformats.org/officeDocument/2006/relationships/image" Target="../media/image73.png"/><Relationship Id="rId6" Type="http://schemas.openxmlformats.org/officeDocument/2006/relationships/slideLayout" Target="../slideLayouts/slideLayout39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25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74.png"/><Relationship Id="rId2" Type="http://schemas.openxmlformats.org/officeDocument/2006/relationships/image" Target="../media/image75.png"/><Relationship Id="rId3" Type="http://schemas.openxmlformats.org/officeDocument/2006/relationships/image" Target="../media/image76.png"/><Relationship Id="rId4" Type="http://schemas.openxmlformats.org/officeDocument/2006/relationships/image" Target="../media/image77.png"/><Relationship Id="rId5" Type="http://schemas.openxmlformats.org/officeDocument/2006/relationships/image" Target="../media/image78.png"/><Relationship Id="rId6" Type="http://schemas.openxmlformats.org/officeDocument/2006/relationships/slideLayout" Target="../slideLayouts/slideLayout39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79.png"/><Relationship Id="rId2" Type="http://schemas.openxmlformats.org/officeDocument/2006/relationships/image" Target="../media/image80.png"/><Relationship Id="rId3" Type="http://schemas.openxmlformats.org/officeDocument/2006/relationships/image" Target="../media/image81.png"/><Relationship Id="rId4" Type="http://schemas.openxmlformats.org/officeDocument/2006/relationships/image" Target="../media/image82.png"/><Relationship Id="rId5" Type="http://schemas.openxmlformats.org/officeDocument/2006/relationships/image" Target="../media/image83.png"/><Relationship Id="rId6" Type="http://schemas.openxmlformats.org/officeDocument/2006/relationships/slideLayout" Target="../slideLayouts/slideLayout39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84.png"/><Relationship Id="rId2" Type="http://schemas.openxmlformats.org/officeDocument/2006/relationships/image" Target="../media/image85.png"/><Relationship Id="rId3" Type="http://schemas.openxmlformats.org/officeDocument/2006/relationships/image" Target="../media/image86.png"/><Relationship Id="rId4" Type="http://schemas.openxmlformats.org/officeDocument/2006/relationships/image" Target="../media/image87.png"/><Relationship Id="rId5" Type="http://schemas.openxmlformats.org/officeDocument/2006/relationships/image" Target="../media/image88.png"/><Relationship Id="rId6" Type="http://schemas.openxmlformats.org/officeDocument/2006/relationships/slideLayout" Target="../slideLayouts/slideLayout39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89.png"/><Relationship Id="rId2" Type="http://schemas.openxmlformats.org/officeDocument/2006/relationships/image" Target="../media/image90.png"/><Relationship Id="rId3" Type="http://schemas.openxmlformats.org/officeDocument/2006/relationships/image" Target="../media/image91.png"/><Relationship Id="rId4" Type="http://schemas.openxmlformats.org/officeDocument/2006/relationships/image" Target="../media/image92.png"/><Relationship Id="rId5" Type="http://schemas.openxmlformats.org/officeDocument/2006/relationships/image" Target="../media/image93.png"/><Relationship Id="rId6" Type="http://schemas.openxmlformats.org/officeDocument/2006/relationships/slideLayout" Target="../slideLayouts/slideLayout39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94.png"/><Relationship Id="rId2" Type="http://schemas.openxmlformats.org/officeDocument/2006/relationships/image" Target="../media/image95.png"/><Relationship Id="rId3" Type="http://schemas.openxmlformats.org/officeDocument/2006/relationships/image" Target="../media/image96.png"/><Relationship Id="rId4" Type="http://schemas.openxmlformats.org/officeDocument/2006/relationships/image" Target="../media/image97.png"/><Relationship Id="rId5" Type="http://schemas.openxmlformats.org/officeDocument/2006/relationships/image" Target="../media/image98.png"/><Relationship Id="rId6" Type="http://schemas.openxmlformats.org/officeDocument/2006/relationships/slideLayout" Target="../slideLayouts/slideLayout39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99.png"/><Relationship Id="rId2" Type="http://schemas.openxmlformats.org/officeDocument/2006/relationships/image" Target="../media/image100.png"/><Relationship Id="rId3" Type="http://schemas.openxmlformats.org/officeDocument/2006/relationships/image" Target="../media/image101.png"/><Relationship Id="rId4" Type="http://schemas.openxmlformats.org/officeDocument/2006/relationships/image" Target="../media/image102.png"/><Relationship Id="rId5" Type="http://schemas.openxmlformats.org/officeDocument/2006/relationships/image" Target="../media/image103.png"/><Relationship Id="rId6" Type="http://schemas.openxmlformats.org/officeDocument/2006/relationships/slideLayout" Target="../slideLayouts/slideLayout39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104.png"/><Relationship Id="rId2" Type="http://schemas.openxmlformats.org/officeDocument/2006/relationships/image" Target="../media/image105.png"/><Relationship Id="rId3" Type="http://schemas.openxmlformats.org/officeDocument/2006/relationships/image" Target="../media/image106.png"/><Relationship Id="rId4" Type="http://schemas.openxmlformats.org/officeDocument/2006/relationships/image" Target="../media/image107.png"/><Relationship Id="rId5" Type="http://schemas.openxmlformats.org/officeDocument/2006/relationships/image" Target="../media/image108.png"/><Relationship Id="rId6" Type="http://schemas.openxmlformats.org/officeDocument/2006/relationships/slideLayout" Target="../slideLayouts/slideLayout39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109.png"/><Relationship Id="rId2" Type="http://schemas.openxmlformats.org/officeDocument/2006/relationships/image" Target="../media/image110.png"/><Relationship Id="rId3" Type="http://schemas.openxmlformats.org/officeDocument/2006/relationships/image" Target="../media/image111.png"/><Relationship Id="rId4" Type="http://schemas.openxmlformats.org/officeDocument/2006/relationships/image" Target="../media/image112.png"/><Relationship Id="rId5" Type="http://schemas.openxmlformats.org/officeDocument/2006/relationships/image" Target="../media/image113.png"/><Relationship Id="rId6" Type="http://schemas.openxmlformats.org/officeDocument/2006/relationships/slideLayout" Target="../slideLayouts/slideLayout39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114.png"/><Relationship Id="rId2" Type="http://schemas.openxmlformats.org/officeDocument/2006/relationships/image" Target="../media/image115.png"/><Relationship Id="rId3" Type="http://schemas.openxmlformats.org/officeDocument/2006/relationships/image" Target="../media/image116.png"/><Relationship Id="rId4" Type="http://schemas.openxmlformats.org/officeDocument/2006/relationships/image" Target="../media/image117.png"/><Relationship Id="rId5" Type="http://schemas.openxmlformats.org/officeDocument/2006/relationships/image" Target="../media/image118.png"/><Relationship Id="rId6" Type="http://schemas.openxmlformats.org/officeDocument/2006/relationships/slideLayout" Target="../slideLayouts/slideLayout39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119.png"/><Relationship Id="rId2" Type="http://schemas.openxmlformats.org/officeDocument/2006/relationships/image" Target="../media/image120.png"/><Relationship Id="rId3" Type="http://schemas.openxmlformats.org/officeDocument/2006/relationships/image" Target="../media/image121.png"/><Relationship Id="rId4" Type="http://schemas.openxmlformats.org/officeDocument/2006/relationships/image" Target="../media/image122.png"/><Relationship Id="rId5" Type="http://schemas.openxmlformats.org/officeDocument/2006/relationships/image" Target="../media/image123.png"/><Relationship Id="rId6" Type="http://schemas.openxmlformats.org/officeDocument/2006/relationships/slideLayout" Target="../slideLayouts/slideLayout39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slideLayout" Target="../slideLayouts/slideLayout39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124.png"/><Relationship Id="rId2" Type="http://schemas.openxmlformats.org/officeDocument/2006/relationships/image" Target="../media/image125.png"/><Relationship Id="rId3" Type="http://schemas.openxmlformats.org/officeDocument/2006/relationships/image" Target="../media/image126.png"/><Relationship Id="rId4" Type="http://schemas.openxmlformats.org/officeDocument/2006/relationships/image" Target="../media/image127.png"/><Relationship Id="rId5" Type="http://schemas.openxmlformats.org/officeDocument/2006/relationships/image" Target="../media/image128.png"/><Relationship Id="rId6" Type="http://schemas.openxmlformats.org/officeDocument/2006/relationships/slideLayout" Target="../slideLayouts/slideLayout39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129.png"/><Relationship Id="rId2" Type="http://schemas.openxmlformats.org/officeDocument/2006/relationships/image" Target="../media/image130.png"/><Relationship Id="rId3" Type="http://schemas.openxmlformats.org/officeDocument/2006/relationships/image" Target="../media/image131.png"/><Relationship Id="rId4" Type="http://schemas.openxmlformats.org/officeDocument/2006/relationships/image" Target="../media/image132.png"/><Relationship Id="rId5" Type="http://schemas.openxmlformats.org/officeDocument/2006/relationships/image" Target="../media/image133.png"/><Relationship Id="rId6" Type="http://schemas.openxmlformats.org/officeDocument/2006/relationships/slideLayout" Target="../slideLayouts/slideLayout39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134.png"/><Relationship Id="rId2" Type="http://schemas.openxmlformats.org/officeDocument/2006/relationships/image" Target="../media/image135.png"/><Relationship Id="rId3" Type="http://schemas.openxmlformats.org/officeDocument/2006/relationships/image" Target="../media/image136.png"/><Relationship Id="rId4" Type="http://schemas.openxmlformats.org/officeDocument/2006/relationships/image" Target="../media/image137.png"/><Relationship Id="rId5" Type="http://schemas.openxmlformats.org/officeDocument/2006/relationships/image" Target="../media/image138.png"/><Relationship Id="rId6" Type="http://schemas.openxmlformats.org/officeDocument/2006/relationships/slideLayout" Target="../slideLayouts/slideLayout39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139.png"/><Relationship Id="rId2" Type="http://schemas.openxmlformats.org/officeDocument/2006/relationships/image" Target="../media/image140.png"/><Relationship Id="rId3" Type="http://schemas.openxmlformats.org/officeDocument/2006/relationships/image" Target="../media/image141.png"/><Relationship Id="rId4" Type="http://schemas.openxmlformats.org/officeDocument/2006/relationships/image" Target="../media/image142.png"/><Relationship Id="rId5" Type="http://schemas.openxmlformats.org/officeDocument/2006/relationships/image" Target="../media/image143.png"/><Relationship Id="rId6" Type="http://schemas.openxmlformats.org/officeDocument/2006/relationships/slideLayout" Target="../slideLayouts/slideLayout39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image" Target="../media/image144.png"/><Relationship Id="rId2" Type="http://schemas.openxmlformats.org/officeDocument/2006/relationships/image" Target="../media/image145.png"/><Relationship Id="rId3" Type="http://schemas.openxmlformats.org/officeDocument/2006/relationships/image" Target="../media/image146.png"/><Relationship Id="rId4" Type="http://schemas.openxmlformats.org/officeDocument/2006/relationships/image" Target="../media/image147.png"/><Relationship Id="rId5" Type="http://schemas.openxmlformats.org/officeDocument/2006/relationships/image" Target="../media/image148.png"/><Relationship Id="rId6" Type="http://schemas.openxmlformats.org/officeDocument/2006/relationships/slideLayout" Target="../slideLayouts/slideLayout39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image" Target="../media/image149.png"/><Relationship Id="rId2" Type="http://schemas.openxmlformats.org/officeDocument/2006/relationships/image" Target="../media/image150.png"/><Relationship Id="rId3" Type="http://schemas.openxmlformats.org/officeDocument/2006/relationships/image" Target="../media/image151.png"/><Relationship Id="rId4" Type="http://schemas.openxmlformats.org/officeDocument/2006/relationships/image" Target="../media/image152.png"/><Relationship Id="rId5" Type="http://schemas.openxmlformats.org/officeDocument/2006/relationships/image" Target="../media/image153.png"/><Relationship Id="rId6" Type="http://schemas.openxmlformats.org/officeDocument/2006/relationships/slideLayout" Target="../slideLayouts/slideLayout39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154.png"/><Relationship Id="rId2" Type="http://schemas.openxmlformats.org/officeDocument/2006/relationships/slideLayout" Target="../slideLayouts/slideLayout39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155.png"/><Relationship Id="rId2" Type="http://schemas.openxmlformats.org/officeDocument/2006/relationships/image" Target="../media/image156.png"/><Relationship Id="rId3" Type="http://schemas.openxmlformats.org/officeDocument/2006/relationships/image" Target="../media/image157.png"/><Relationship Id="rId4" Type="http://schemas.openxmlformats.org/officeDocument/2006/relationships/image" Target="../media/image158.png"/><Relationship Id="rId5" Type="http://schemas.openxmlformats.org/officeDocument/2006/relationships/image" Target="../media/image159.png"/><Relationship Id="rId6" Type="http://schemas.openxmlformats.org/officeDocument/2006/relationships/slideLayout" Target="../slideLayouts/slideLayout39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image" Target="../media/image160.png"/><Relationship Id="rId2" Type="http://schemas.openxmlformats.org/officeDocument/2006/relationships/image" Target="../media/image161.png"/><Relationship Id="rId3" Type="http://schemas.openxmlformats.org/officeDocument/2006/relationships/image" Target="../media/image162.png"/><Relationship Id="rId4" Type="http://schemas.openxmlformats.org/officeDocument/2006/relationships/image" Target="../media/image163.png"/><Relationship Id="rId5" Type="http://schemas.openxmlformats.org/officeDocument/2006/relationships/image" Target="../media/image164.png"/><Relationship Id="rId6" Type="http://schemas.openxmlformats.org/officeDocument/2006/relationships/slideLayout" Target="../slideLayouts/slideLayout39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image" Target="../media/image165.png"/><Relationship Id="rId2" Type="http://schemas.openxmlformats.org/officeDocument/2006/relationships/image" Target="../media/image166.png"/><Relationship Id="rId3" Type="http://schemas.openxmlformats.org/officeDocument/2006/relationships/image" Target="../media/image167.png"/><Relationship Id="rId4" Type="http://schemas.openxmlformats.org/officeDocument/2006/relationships/image" Target="../media/image168.png"/><Relationship Id="rId5" Type="http://schemas.openxmlformats.org/officeDocument/2006/relationships/image" Target="../media/image169.png"/><Relationship Id="rId6" Type="http://schemas.openxmlformats.org/officeDocument/2006/relationships/slideLayout" Target="../slideLayouts/slideLayout39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png"/><Relationship Id="rId3" Type="http://schemas.openxmlformats.org/officeDocument/2006/relationships/slideLayout" Target="../slideLayouts/slideLayout39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image" Target="../media/image170.png"/><Relationship Id="rId2" Type="http://schemas.openxmlformats.org/officeDocument/2006/relationships/image" Target="../media/image171.png"/><Relationship Id="rId3" Type="http://schemas.openxmlformats.org/officeDocument/2006/relationships/image" Target="../media/image172.png"/><Relationship Id="rId4" Type="http://schemas.openxmlformats.org/officeDocument/2006/relationships/image" Target="../media/image173.png"/><Relationship Id="rId5" Type="http://schemas.openxmlformats.org/officeDocument/2006/relationships/image" Target="../media/image174.png"/><Relationship Id="rId6" Type="http://schemas.openxmlformats.org/officeDocument/2006/relationships/slideLayout" Target="../slideLayouts/slideLayout39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image" Target="../media/image175.png"/><Relationship Id="rId2" Type="http://schemas.openxmlformats.org/officeDocument/2006/relationships/image" Target="../media/image176.png"/><Relationship Id="rId3" Type="http://schemas.openxmlformats.org/officeDocument/2006/relationships/image" Target="../media/image177.png"/><Relationship Id="rId4" Type="http://schemas.openxmlformats.org/officeDocument/2006/relationships/image" Target="../media/image178.png"/><Relationship Id="rId5" Type="http://schemas.openxmlformats.org/officeDocument/2006/relationships/image" Target="../media/image179.png"/><Relationship Id="rId6" Type="http://schemas.openxmlformats.org/officeDocument/2006/relationships/slideLayout" Target="../slideLayouts/slideLayout39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image" Target="../media/image180.png"/><Relationship Id="rId2" Type="http://schemas.openxmlformats.org/officeDocument/2006/relationships/image" Target="../media/image181.png"/><Relationship Id="rId3" Type="http://schemas.openxmlformats.org/officeDocument/2006/relationships/image" Target="../media/image182.png"/><Relationship Id="rId4" Type="http://schemas.openxmlformats.org/officeDocument/2006/relationships/image" Target="../media/image183.png"/><Relationship Id="rId5" Type="http://schemas.openxmlformats.org/officeDocument/2006/relationships/image" Target="../media/image184.png"/><Relationship Id="rId6" Type="http://schemas.openxmlformats.org/officeDocument/2006/relationships/slideLayout" Target="../slideLayouts/slideLayout39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image" Target="../media/image185.png"/><Relationship Id="rId2" Type="http://schemas.openxmlformats.org/officeDocument/2006/relationships/image" Target="../media/image186.png"/><Relationship Id="rId3" Type="http://schemas.openxmlformats.org/officeDocument/2006/relationships/image" Target="../media/image187.png"/><Relationship Id="rId4" Type="http://schemas.openxmlformats.org/officeDocument/2006/relationships/image" Target="../media/image188.png"/><Relationship Id="rId5" Type="http://schemas.openxmlformats.org/officeDocument/2006/relationships/image" Target="../media/image189.png"/><Relationship Id="rId6" Type="http://schemas.openxmlformats.org/officeDocument/2006/relationships/slideLayout" Target="../slideLayouts/slideLayout39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image" Target="../media/image190.png"/><Relationship Id="rId2" Type="http://schemas.openxmlformats.org/officeDocument/2006/relationships/image" Target="../media/image191.png"/><Relationship Id="rId3" Type="http://schemas.openxmlformats.org/officeDocument/2006/relationships/image" Target="../media/image192.png"/><Relationship Id="rId4" Type="http://schemas.openxmlformats.org/officeDocument/2006/relationships/image" Target="../media/image193.png"/><Relationship Id="rId5" Type="http://schemas.openxmlformats.org/officeDocument/2006/relationships/image" Target="../media/image194.png"/><Relationship Id="rId6" Type="http://schemas.openxmlformats.org/officeDocument/2006/relationships/slideLayout" Target="../slideLayouts/slideLayout39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image" Target="../media/image195.png"/><Relationship Id="rId2" Type="http://schemas.openxmlformats.org/officeDocument/2006/relationships/image" Target="../media/image196.png"/><Relationship Id="rId3" Type="http://schemas.openxmlformats.org/officeDocument/2006/relationships/image" Target="../media/image197.png"/><Relationship Id="rId4" Type="http://schemas.openxmlformats.org/officeDocument/2006/relationships/image" Target="../media/image198.png"/><Relationship Id="rId5" Type="http://schemas.openxmlformats.org/officeDocument/2006/relationships/image" Target="../media/image199.png"/><Relationship Id="rId6" Type="http://schemas.openxmlformats.org/officeDocument/2006/relationships/slideLayout" Target="../slideLayouts/slideLayout39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image" Target="../media/image200.png"/><Relationship Id="rId2" Type="http://schemas.openxmlformats.org/officeDocument/2006/relationships/image" Target="../media/image201.png"/><Relationship Id="rId3" Type="http://schemas.openxmlformats.org/officeDocument/2006/relationships/image" Target="../media/image202.png"/><Relationship Id="rId4" Type="http://schemas.openxmlformats.org/officeDocument/2006/relationships/image" Target="../media/image203.png"/><Relationship Id="rId5" Type="http://schemas.openxmlformats.org/officeDocument/2006/relationships/image" Target="../media/image204.png"/><Relationship Id="rId6" Type="http://schemas.openxmlformats.org/officeDocument/2006/relationships/slideLayout" Target="../slideLayouts/slideLayout39.xml"/>
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image" Target="../media/image205.png"/><Relationship Id="rId2" Type="http://schemas.openxmlformats.org/officeDocument/2006/relationships/image" Target="../media/image206.png"/><Relationship Id="rId3" Type="http://schemas.openxmlformats.org/officeDocument/2006/relationships/image" Target="../media/image207.png"/><Relationship Id="rId4" Type="http://schemas.openxmlformats.org/officeDocument/2006/relationships/image" Target="../media/image208.png"/><Relationship Id="rId5" Type="http://schemas.openxmlformats.org/officeDocument/2006/relationships/image" Target="../media/image209.png"/><Relationship Id="rId6" Type="http://schemas.openxmlformats.org/officeDocument/2006/relationships/slideLayout" Target="../slideLayouts/slideLayout39.xml"/>
</Relationships>
</file>

<file path=ppt/slides/_rels/slide58.xml.rels><?xml version="1.0" encoding="UTF-8"?>
<Relationships xmlns="http://schemas.openxmlformats.org/package/2006/relationships"><Relationship Id="rId1" Type="http://schemas.openxmlformats.org/officeDocument/2006/relationships/image" Target="../media/image210.png"/><Relationship Id="rId2" Type="http://schemas.openxmlformats.org/officeDocument/2006/relationships/image" Target="../media/image211.png"/><Relationship Id="rId3" Type="http://schemas.openxmlformats.org/officeDocument/2006/relationships/image" Target="../media/image212.png"/><Relationship Id="rId4" Type="http://schemas.openxmlformats.org/officeDocument/2006/relationships/image" Target="../media/image213.png"/><Relationship Id="rId5" Type="http://schemas.openxmlformats.org/officeDocument/2006/relationships/image" Target="../media/image214.png"/><Relationship Id="rId6" Type="http://schemas.openxmlformats.org/officeDocument/2006/relationships/slideLayout" Target="../slideLayouts/slideLayout39.xml"/>
</Relationships>
</file>

<file path=ppt/slides/_rels/slide59.xml.rels><?xml version="1.0" encoding="UTF-8"?>
<Relationships xmlns="http://schemas.openxmlformats.org/package/2006/relationships"><Relationship Id="rId1" Type="http://schemas.openxmlformats.org/officeDocument/2006/relationships/image" Target="../media/image215.png"/><Relationship Id="rId2" Type="http://schemas.openxmlformats.org/officeDocument/2006/relationships/image" Target="../media/image216.png"/><Relationship Id="rId3" Type="http://schemas.openxmlformats.org/officeDocument/2006/relationships/image" Target="../media/image217.png"/><Relationship Id="rId4" Type="http://schemas.openxmlformats.org/officeDocument/2006/relationships/image" Target="../media/image218.png"/><Relationship Id="rId5" Type="http://schemas.openxmlformats.org/officeDocument/2006/relationships/image" Target="../media/image219.png"/><Relationship Id="rId6" Type="http://schemas.openxmlformats.org/officeDocument/2006/relationships/slideLayout" Target="../slideLayouts/slideLayout39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5.png"/><Relationship Id="rId3" Type="http://schemas.openxmlformats.org/officeDocument/2006/relationships/slideLayout" Target="../slideLayouts/slideLayout39.xml"/>
</Relationships>
</file>

<file path=ppt/slides/_rels/slide60.xml.rels><?xml version="1.0" encoding="UTF-8"?>
<Relationships xmlns="http://schemas.openxmlformats.org/package/2006/relationships"><Relationship Id="rId1" Type="http://schemas.openxmlformats.org/officeDocument/2006/relationships/image" Target="../media/image220.png"/><Relationship Id="rId2" Type="http://schemas.openxmlformats.org/officeDocument/2006/relationships/image" Target="../media/image221.png"/><Relationship Id="rId3" Type="http://schemas.openxmlformats.org/officeDocument/2006/relationships/image" Target="../media/image222.png"/><Relationship Id="rId4" Type="http://schemas.openxmlformats.org/officeDocument/2006/relationships/image" Target="../media/image223.png"/><Relationship Id="rId5" Type="http://schemas.openxmlformats.org/officeDocument/2006/relationships/image" Target="../media/image224.png"/><Relationship Id="rId6" Type="http://schemas.openxmlformats.org/officeDocument/2006/relationships/slideLayout" Target="../slideLayouts/slideLayout39.xml"/>
</Relationships>
</file>

<file path=ppt/slides/_rels/slide61.xml.rels><?xml version="1.0" encoding="UTF-8"?>
<Relationships xmlns="http://schemas.openxmlformats.org/package/2006/relationships"><Relationship Id="rId1" Type="http://schemas.openxmlformats.org/officeDocument/2006/relationships/image" Target="../media/image225.png"/><Relationship Id="rId2" Type="http://schemas.openxmlformats.org/officeDocument/2006/relationships/image" Target="../media/image226.png"/><Relationship Id="rId3" Type="http://schemas.openxmlformats.org/officeDocument/2006/relationships/image" Target="../media/image227.png"/><Relationship Id="rId4" Type="http://schemas.openxmlformats.org/officeDocument/2006/relationships/image" Target="../media/image228.png"/><Relationship Id="rId5" Type="http://schemas.openxmlformats.org/officeDocument/2006/relationships/image" Target="../media/image229.png"/><Relationship Id="rId6" Type="http://schemas.openxmlformats.org/officeDocument/2006/relationships/slideLayout" Target="../slideLayouts/slideLayout39.xml"/>
</Relationships>
</file>

<file path=ppt/slides/_rels/slide62.xml.rels><?xml version="1.0" encoding="UTF-8"?>
<Relationships xmlns="http://schemas.openxmlformats.org/package/2006/relationships"><Relationship Id="rId1" Type="http://schemas.openxmlformats.org/officeDocument/2006/relationships/image" Target="../media/image230.png"/><Relationship Id="rId2" Type="http://schemas.openxmlformats.org/officeDocument/2006/relationships/image" Target="../media/image231.png"/><Relationship Id="rId3" Type="http://schemas.openxmlformats.org/officeDocument/2006/relationships/image" Target="../media/image232.png"/><Relationship Id="rId4" Type="http://schemas.openxmlformats.org/officeDocument/2006/relationships/image" Target="../media/image233.png"/><Relationship Id="rId5" Type="http://schemas.openxmlformats.org/officeDocument/2006/relationships/image" Target="../media/image234.png"/><Relationship Id="rId6" Type="http://schemas.openxmlformats.org/officeDocument/2006/relationships/slideLayout" Target="../slideLayouts/slideLayout39.xml"/>
</Relationships>
</file>

<file path=ppt/slides/_rels/slide63.xml.rels><?xml version="1.0" encoding="UTF-8"?>
<Relationships xmlns="http://schemas.openxmlformats.org/package/2006/relationships"><Relationship Id="rId1" Type="http://schemas.openxmlformats.org/officeDocument/2006/relationships/image" Target="../media/image235.png"/><Relationship Id="rId2" Type="http://schemas.openxmlformats.org/officeDocument/2006/relationships/image" Target="../media/image236.png"/><Relationship Id="rId3" Type="http://schemas.openxmlformats.org/officeDocument/2006/relationships/image" Target="../media/image237.png"/><Relationship Id="rId4" Type="http://schemas.openxmlformats.org/officeDocument/2006/relationships/image" Target="../media/image238.png"/><Relationship Id="rId5" Type="http://schemas.openxmlformats.org/officeDocument/2006/relationships/image" Target="../media/image239.png"/><Relationship Id="rId6" Type="http://schemas.openxmlformats.org/officeDocument/2006/relationships/slideLayout" Target="../slideLayouts/slideLayout39.xml"/>
</Relationships>
</file>

<file path=ppt/slides/_rels/slide64.xml.rels><?xml version="1.0" encoding="UTF-8"?>
<Relationships xmlns="http://schemas.openxmlformats.org/package/2006/relationships"><Relationship Id="rId1" Type="http://schemas.openxmlformats.org/officeDocument/2006/relationships/image" Target="../media/image240.png"/><Relationship Id="rId2" Type="http://schemas.openxmlformats.org/officeDocument/2006/relationships/image" Target="../media/image241.png"/><Relationship Id="rId3" Type="http://schemas.openxmlformats.org/officeDocument/2006/relationships/image" Target="../media/image242.png"/><Relationship Id="rId4" Type="http://schemas.openxmlformats.org/officeDocument/2006/relationships/image" Target="../media/image243.png"/><Relationship Id="rId5" Type="http://schemas.openxmlformats.org/officeDocument/2006/relationships/image" Target="../media/image244.png"/><Relationship Id="rId6" Type="http://schemas.openxmlformats.org/officeDocument/2006/relationships/slideLayout" Target="../slideLayouts/slideLayout39.xml"/>
</Relationships>
</file>

<file path=ppt/slides/_rels/slide65.xml.rels><?xml version="1.0" encoding="UTF-8"?>
<Relationships xmlns="http://schemas.openxmlformats.org/package/2006/relationships"><Relationship Id="rId1" Type="http://schemas.openxmlformats.org/officeDocument/2006/relationships/image" Target="../media/image245.png"/><Relationship Id="rId2" Type="http://schemas.openxmlformats.org/officeDocument/2006/relationships/image" Target="../media/image246.png"/><Relationship Id="rId3" Type="http://schemas.openxmlformats.org/officeDocument/2006/relationships/image" Target="../media/image247.png"/><Relationship Id="rId4" Type="http://schemas.openxmlformats.org/officeDocument/2006/relationships/image" Target="../media/image248.png"/><Relationship Id="rId5" Type="http://schemas.openxmlformats.org/officeDocument/2006/relationships/image" Target="../media/image249.png"/><Relationship Id="rId6" Type="http://schemas.openxmlformats.org/officeDocument/2006/relationships/slideLayout" Target="../slideLayouts/slideLayout39.xml"/>
</Relationships>
</file>

<file path=ppt/slides/_rels/slide66.xml.rels><?xml version="1.0" encoding="UTF-8"?>
<Relationships xmlns="http://schemas.openxmlformats.org/package/2006/relationships"><Relationship Id="rId1" Type="http://schemas.openxmlformats.org/officeDocument/2006/relationships/image" Target="../media/image250.png"/><Relationship Id="rId2" Type="http://schemas.openxmlformats.org/officeDocument/2006/relationships/image" Target="../media/image251.png"/><Relationship Id="rId3" Type="http://schemas.openxmlformats.org/officeDocument/2006/relationships/image" Target="../media/image252.png"/><Relationship Id="rId4" Type="http://schemas.openxmlformats.org/officeDocument/2006/relationships/image" Target="../media/image253.png"/><Relationship Id="rId5" Type="http://schemas.openxmlformats.org/officeDocument/2006/relationships/image" Target="../media/image254.png"/><Relationship Id="rId6" Type="http://schemas.openxmlformats.org/officeDocument/2006/relationships/slideLayout" Target="../slideLayouts/slideLayout39.xml"/>
</Relationships>
</file>

<file path=ppt/slides/_rels/slide67.xml.rels><?xml version="1.0" encoding="UTF-8"?>
<Relationships xmlns="http://schemas.openxmlformats.org/package/2006/relationships"><Relationship Id="rId1" Type="http://schemas.openxmlformats.org/officeDocument/2006/relationships/image" Target="../media/image255.png"/><Relationship Id="rId2" Type="http://schemas.openxmlformats.org/officeDocument/2006/relationships/image" Target="../media/image256.png"/><Relationship Id="rId3" Type="http://schemas.openxmlformats.org/officeDocument/2006/relationships/image" Target="../media/image257.png"/><Relationship Id="rId4" Type="http://schemas.openxmlformats.org/officeDocument/2006/relationships/image" Target="../media/image258.png"/><Relationship Id="rId5" Type="http://schemas.openxmlformats.org/officeDocument/2006/relationships/image" Target="../media/image259.png"/><Relationship Id="rId6" Type="http://schemas.openxmlformats.org/officeDocument/2006/relationships/slideLayout" Target="../slideLayouts/slideLayout39.xml"/>
</Relationships>
</file>

<file path=ppt/slides/_rels/slide68.xml.rels><?xml version="1.0" encoding="UTF-8"?>
<Relationships xmlns="http://schemas.openxmlformats.org/package/2006/relationships"><Relationship Id="rId1" Type="http://schemas.openxmlformats.org/officeDocument/2006/relationships/image" Target="../media/image260.png"/><Relationship Id="rId2" Type="http://schemas.openxmlformats.org/officeDocument/2006/relationships/image" Target="../media/image261.png"/><Relationship Id="rId3" Type="http://schemas.openxmlformats.org/officeDocument/2006/relationships/image" Target="../media/image262.png"/><Relationship Id="rId4" Type="http://schemas.openxmlformats.org/officeDocument/2006/relationships/image" Target="../media/image263.png"/><Relationship Id="rId5" Type="http://schemas.openxmlformats.org/officeDocument/2006/relationships/image" Target="../media/image264.png"/><Relationship Id="rId6" Type="http://schemas.openxmlformats.org/officeDocument/2006/relationships/slideLayout" Target="../slideLayouts/slideLayout39.xml"/>
</Relationships>
</file>

<file path=ppt/slides/_rels/slide69.xml.rels><?xml version="1.0" encoding="UTF-8"?>
<Relationships xmlns="http://schemas.openxmlformats.org/package/2006/relationships"><Relationship Id="rId1" Type="http://schemas.openxmlformats.org/officeDocument/2006/relationships/image" Target="../media/image265.png"/><Relationship Id="rId2" Type="http://schemas.openxmlformats.org/officeDocument/2006/relationships/image" Target="../media/image266.png"/><Relationship Id="rId3" Type="http://schemas.openxmlformats.org/officeDocument/2006/relationships/image" Target="../media/image267.png"/><Relationship Id="rId4" Type="http://schemas.openxmlformats.org/officeDocument/2006/relationships/image" Target="../media/image268.png"/><Relationship Id="rId5" Type="http://schemas.openxmlformats.org/officeDocument/2006/relationships/image" Target="../media/image269.png"/><Relationship Id="rId6" Type="http://schemas.openxmlformats.org/officeDocument/2006/relationships/slideLayout" Target="../slideLayouts/slideLayout39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53.xml"/>
</Relationships>
</file>

<file path=ppt/slides/_rels/slide70.xml.rels><?xml version="1.0" encoding="UTF-8"?>
<Relationships xmlns="http://schemas.openxmlformats.org/package/2006/relationships"><Relationship Id="rId1" Type="http://schemas.openxmlformats.org/officeDocument/2006/relationships/image" Target="../media/image270.png"/><Relationship Id="rId2" Type="http://schemas.openxmlformats.org/officeDocument/2006/relationships/image" Target="../media/image271.png"/><Relationship Id="rId3" Type="http://schemas.openxmlformats.org/officeDocument/2006/relationships/image" Target="../media/image272.png"/><Relationship Id="rId4" Type="http://schemas.openxmlformats.org/officeDocument/2006/relationships/image" Target="../media/image273.png"/><Relationship Id="rId5" Type="http://schemas.openxmlformats.org/officeDocument/2006/relationships/image" Target="../media/image274.png"/><Relationship Id="rId6" Type="http://schemas.openxmlformats.org/officeDocument/2006/relationships/slideLayout" Target="../slideLayouts/slideLayout39.xml"/>
</Relationships>
</file>

<file path=ppt/slides/_rels/slide71.xml.rels><?xml version="1.0" encoding="UTF-8"?>
<Relationships xmlns="http://schemas.openxmlformats.org/package/2006/relationships"><Relationship Id="rId1" Type="http://schemas.openxmlformats.org/officeDocument/2006/relationships/image" Target="../media/image275.png"/><Relationship Id="rId2" Type="http://schemas.openxmlformats.org/officeDocument/2006/relationships/image" Target="../media/image276.png"/><Relationship Id="rId3" Type="http://schemas.openxmlformats.org/officeDocument/2006/relationships/image" Target="../media/image277.png"/><Relationship Id="rId4" Type="http://schemas.openxmlformats.org/officeDocument/2006/relationships/image" Target="../media/image278.png"/><Relationship Id="rId5" Type="http://schemas.openxmlformats.org/officeDocument/2006/relationships/image" Target="../media/image279.png"/><Relationship Id="rId6" Type="http://schemas.openxmlformats.org/officeDocument/2006/relationships/slideLayout" Target="../slideLayouts/slideLayout39.xml"/>
</Relationships>
</file>

<file path=ppt/slides/_rels/slide72.xml.rels><?xml version="1.0" encoding="UTF-8"?>
<Relationships xmlns="http://schemas.openxmlformats.org/package/2006/relationships"><Relationship Id="rId1" Type="http://schemas.openxmlformats.org/officeDocument/2006/relationships/image" Target="../media/image280.png"/><Relationship Id="rId2" Type="http://schemas.openxmlformats.org/officeDocument/2006/relationships/image" Target="../media/image281.png"/><Relationship Id="rId3" Type="http://schemas.openxmlformats.org/officeDocument/2006/relationships/image" Target="../media/image282.png"/><Relationship Id="rId4" Type="http://schemas.openxmlformats.org/officeDocument/2006/relationships/image" Target="../media/image283.png"/><Relationship Id="rId5" Type="http://schemas.openxmlformats.org/officeDocument/2006/relationships/image" Target="../media/image284.png"/><Relationship Id="rId6" Type="http://schemas.openxmlformats.org/officeDocument/2006/relationships/slideLayout" Target="../slideLayouts/slideLayout39.xml"/>
</Relationships>
</file>

<file path=ppt/slides/_rels/slide73.xml.rels><?xml version="1.0" encoding="UTF-8"?>
<Relationships xmlns="http://schemas.openxmlformats.org/package/2006/relationships"><Relationship Id="rId1" Type="http://schemas.openxmlformats.org/officeDocument/2006/relationships/image" Target="../media/image285.png"/><Relationship Id="rId2" Type="http://schemas.openxmlformats.org/officeDocument/2006/relationships/image" Target="../media/image286.png"/><Relationship Id="rId3" Type="http://schemas.openxmlformats.org/officeDocument/2006/relationships/image" Target="../media/image287.png"/><Relationship Id="rId4" Type="http://schemas.openxmlformats.org/officeDocument/2006/relationships/image" Target="../media/image288.png"/><Relationship Id="rId5" Type="http://schemas.openxmlformats.org/officeDocument/2006/relationships/image" Target="../media/image289.png"/><Relationship Id="rId6" Type="http://schemas.openxmlformats.org/officeDocument/2006/relationships/slideLayout" Target="../slideLayouts/slideLayout39.xml"/>
</Relationships>
</file>

<file path=ppt/slides/_rels/slide74.xml.rels><?xml version="1.0" encoding="UTF-8"?>
<Relationships xmlns="http://schemas.openxmlformats.org/package/2006/relationships"><Relationship Id="rId1" Type="http://schemas.openxmlformats.org/officeDocument/2006/relationships/image" Target="../media/image290.png"/><Relationship Id="rId2" Type="http://schemas.openxmlformats.org/officeDocument/2006/relationships/image" Target="../media/image291.png"/><Relationship Id="rId3" Type="http://schemas.openxmlformats.org/officeDocument/2006/relationships/image" Target="../media/image292.png"/><Relationship Id="rId4" Type="http://schemas.openxmlformats.org/officeDocument/2006/relationships/image" Target="../media/image293.png"/><Relationship Id="rId5" Type="http://schemas.openxmlformats.org/officeDocument/2006/relationships/image" Target="../media/image294.png"/><Relationship Id="rId6" Type="http://schemas.openxmlformats.org/officeDocument/2006/relationships/slideLayout" Target="../slideLayouts/slideLayout39.xml"/>
</Relationships>
</file>

<file path=ppt/slides/_rels/slide75.xml.rels><?xml version="1.0" encoding="UTF-8"?>
<Relationships xmlns="http://schemas.openxmlformats.org/package/2006/relationships"><Relationship Id="rId1" Type="http://schemas.openxmlformats.org/officeDocument/2006/relationships/image" Target="../media/image295.png"/><Relationship Id="rId2" Type="http://schemas.openxmlformats.org/officeDocument/2006/relationships/image" Target="../media/image296.png"/><Relationship Id="rId3" Type="http://schemas.openxmlformats.org/officeDocument/2006/relationships/image" Target="../media/image297.png"/><Relationship Id="rId4" Type="http://schemas.openxmlformats.org/officeDocument/2006/relationships/image" Target="../media/image298.png"/><Relationship Id="rId5" Type="http://schemas.openxmlformats.org/officeDocument/2006/relationships/image" Target="../media/image299.png"/><Relationship Id="rId6" Type="http://schemas.openxmlformats.org/officeDocument/2006/relationships/slideLayout" Target="../slideLayouts/slideLayout39.xml"/>
</Relationships>
</file>

<file path=ppt/slides/_rels/slide76.xml.rels><?xml version="1.0" encoding="UTF-8"?>
<Relationships xmlns="http://schemas.openxmlformats.org/package/2006/relationships"><Relationship Id="rId1" Type="http://schemas.openxmlformats.org/officeDocument/2006/relationships/image" Target="../media/image300.png"/><Relationship Id="rId2" Type="http://schemas.openxmlformats.org/officeDocument/2006/relationships/slideLayout" Target="../slideLayouts/slideLayout25.xml"/>
</Relationships>
</file>

<file path=ppt/slides/_rels/slide77.xml.rels><?xml version="1.0" encoding="UTF-8"?>
<Relationships xmlns="http://schemas.openxmlformats.org/package/2006/relationships"><Relationship Id="rId1" Type="http://schemas.openxmlformats.org/officeDocument/2006/relationships/image" Target="../media/image301.png"/><Relationship Id="rId2" Type="http://schemas.openxmlformats.org/officeDocument/2006/relationships/image" Target="../media/image302.png"/><Relationship Id="rId3" Type="http://schemas.openxmlformats.org/officeDocument/2006/relationships/image" Target="../media/image303.png"/><Relationship Id="rId4" Type="http://schemas.openxmlformats.org/officeDocument/2006/relationships/image" Target="../media/image304.png"/><Relationship Id="rId5" Type="http://schemas.openxmlformats.org/officeDocument/2006/relationships/image" Target="../media/image305.png"/><Relationship Id="rId6" Type="http://schemas.openxmlformats.org/officeDocument/2006/relationships/slideLayout" Target="../slideLayouts/slideLayout39.xml"/>
</Relationships>
</file>

<file path=ppt/slides/_rels/slide78.xml.rels><?xml version="1.0" encoding="UTF-8"?>
<Relationships xmlns="http://schemas.openxmlformats.org/package/2006/relationships"><Relationship Id="rId1" Type="http://schemas.openxmlformats.org/officeDocument/2006/relationships/image" Target="../media/image306.png"/><Relationship Id="rId2" Type="http://schemas.openxmlformats.org/officeDocument/2006/relationships/image" Target="../media/image307.png"/><Relationship Id="rId3" Type="http://schemas.openxmlformats.org/officeDocument/2006/relationships/image" Target="../media/image308.png"/><Relationship Id="rId4" Type="http://schemas.openxmlformats.org/officeDocument/2006/relationships/image" Target="../media/image309.png"/><Relationship Id="rId5" Type="http://schemas.openxmlformats.org/officeDocument/2006/relationships/image" Target="../media/image310.png"/><Relationship Id="rId6" Type="http://schemas.openxmlformats.org/officeDocument/2006/relationships/slideLayout" Target="../slideLayouts/slideLayout39.xml"/>
</Relationships>
</file>

<file path=ppt/slides/_rels/slide79.xml.rels><?xml version="1.0" encoding="UTF-8"?>
<Relationships xmlns="http://schemas.openxmlformats.org/package/2006/relationships"><Relationship Id="rId1" Type="http://schemas.openxmlformats.org/officeDocument/2006/relationships/image" Target="../media/image311.png"/><Relationship Id="rId2" Type="http://schemas.openxmlformats.org/officeDocument/2006/relationships/image" Target="../media/image312.png"/><Relationship Id="rId3" Type="http://schemas.openxmlformats.org/officeDocument/2006/relationships/image" Target="../media/image313.png"/><Relationship Id="rId4" Type="http://schemas.openxmlformats.org/officeDocument/2006/relationships/image" Target="../media/image314.png"/><Relationship Id="rId5" Type="http://schemas.openxmlformats.org/officeDocument/2006/relationships/image" Target="../media/image315.png"/><Relationship Id="rId6" Type="http://schemas.openxmlformats.org/officeDocument/2006/relationships/slideLayout" Target="../slideLayouts/slideLayout39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39.xml"/>
</Relationships>
</file>

<file path=ppt/slides/_rels/slide80.xml.rels><?xml version="1.0" encoding="UTF-8"?>
<Relationships xmlns="http://schemas.openxmlformats.org/package/2006/relationships"><Relationship Id="rId1" Type="http://schemas.openxmlformats.org/officeDocument/2006/relationships/image" Target="../media/image316.png"/><Relationship Id="rId2" Type="http://schemas.openxmlformats.org/officeDocument/2006/relationships/image" Target="../media/image317.png"/><Relationship Id="rId3" Type="http://schemas.openxmlformats.org/officeDocument/2006/relationships/image" Target="../media/image318.png"/><Relationship Id="rId4" Type="http://schemas.openxmlformats.org/officeDocument/2006/relationships/image" Target="../media/image319.png"/><Relationship Id="rId5" Type="http://schemas.openxmlformats.org/officeDocument/2006/relationships/image" Target="../media/image320.png"/><Relationship Id="rId6" Type="http://schemas.openxmlformats.org/officeDocument/2006/relationships/slideLayout" Target="../slideLayouts/slideLayout39.xml"/>
</Relationships>
</file>

<file path=ppt/slides/_rels/slide81.xml.rels><?xml version="1.0" encoding="UTF-8"?>
<Relationships xmlns="http://schemas.openxmlformats.org/package/2006/relationships"><Relationship Id="rId1" Type="http://schemas.openxmlformats.org/officeDocument/2006/relationships/image" Target="../media/image321.png"/><Relationship Id="rId2" Type="http://schemas.openxmlformats.org/officeDocument/2006/relationships/image" Target="../media/image322.png"/><Relationship Id="rId3" Type="http://schemas.openxmlformats.org/officeDocument/2006/relationships/image" Target="../media/image323.png"/><Relationship Id="rId4" Type="http://schemas.openxmlformats.org/officeDocument/2006/relationships/image" Target="../media/image324.png"/><Relationship Id="rId5" Type="http://schemas.openxmlformats.org/officeDocument/2006/relationships/image" Target="../media/image325.png"/><Relationship Id="rId6" Type="http://schemas.openxmlformats.org/officeDocument/2006/relationships/slideLayout" Target="../slideLayouts/slideLayout39.xml"/>
</Relationships>
</file>

<file path=ppt/slides/_rels/slide82.xml.rels><?xml version="1.0" encoding="UTF-8"?>
<Relationships xmlns="http://schemas.openxmlformats.org/package/2006/relationships"><Relationship Id="rId1" Type="http://schemas.openxmlformats.org/officeDocument/2006/relationships/image" Target="../media/image326.png"/><Relationship Id="rId2" Type="http://schemas.openxmlformats.org/officeDocument/2006/relationships/slideLayout" Target="../slideLayouts/slideLayout39.xml"/>
</Relationships>
</file>

<file path=ppt/slides/_rels/slide83.xml.rels><?xml version="1.0" encoding="UTF-8"?>
<Relationships xmlns="http://schemas.openxmlformats.org/package/2006/relationships"><Relationship Id="rId1" Type="http://schemas.openxmlformats.org/officeDocument/2006/relationships/image" Target="../media/image327.png"/><Relationship Id="rId2" Type="http://schemas.openxmlformats.org/officeDocument/2006/relationships/image" Target="../media/image328.png"/><Relationship Id="rId3" Type="http://schemas.openxmlformats.org/officeDocument/2006/relationships/slideLayout" Target="../slideLayouts/slideLayout39.xml"/>
</Relationships>
</file>

<file path=ppt/slides/_rels/slide84.xml.rels><?xml version="1.0" encoding="UTF-8"?>
<Relationships xmlns="http://schemas.openxmlformats.org/package/2006/relationships"><Relationship Id="rId1" Type="http://schemas.openxmlformats.org/officeDocument/2006/relationships/image" Target="../media/image329.png"/><Relationship Id="rId2" Type="http://schemas.openxmlformats.org/officeDocument/2006/relationships/image" Target="../media/image330.png"/><Relationship Id="rId3" Type="http://schemas.openxmlformats.org/officeDocument/2006/relationships/slideLayout" Target="../slideLayouts/slideLayout39.xml"/>
</Relationships>
</file>

<file path=ppt/slides/_rels/slide85.xml.rels><?xml version="1.0" encoding="UTF-8"?>
<Relationships xmlns="http://schemas.openxmlformats.org/package/2006/relationships"><Relationship Id="rId1" Type="http://schemas.openxmlformats.org/officeDocument/2006/relationships/image" Target="../media/image331.png"/><Relationship Id="rId2" Type="http://schemas.openxmlformats.org/officeDocument/2006/relationships/image" Target="../media/image332.png"/><Relationship Id="rId3" Type="http://schemas.openxmlformats.org/officeDocument/2006/relationships/image" Target="../media/image333.png"/><Relationship Id="rId4" Type="http://schemas.openxmlformats.org/officeDocument/2006/relationships/image" Target="../media/image334.png"/><Relationship Id="rId5" Type="http://schemas.openxmlformats.org/officeDocument/2006/relationships/image" Target="../media/image335.png"/><Relationship Id="rId6" Type="http://schemas.openxmlformats.org/officeDocument/2006/relationships/image" Target="../media/image336.png"/><Relationship Id="rId7" Type="http://schemas.openxmlformats.org/officeDocument/2006/relationships/slideLayout" Target="../slideLayouts/slideLayout39.xml"/>
</Relationships>
</file>

<file path=ppt/slides/_rels/slide86.xml.rels><?xml version="1.0" encoding="UTF-8"?>
<Relationships xmlns="http://schemas.openxmlformats.org/package/2006/relationships"><Relationship Id="rId1" Type="http://schemas.openxmlformats.org/officeDocument/2006/relationships/image" Target="../media/image337.png"/><Relationship Id="rId2" Type="http://schemas.openxmlformats.org/officeDocument/2006/relationships/image" Target="../media/image338.png"/><Relationship Id="rId3" Type="http://schemas.openxmlformats.org/officeDocument/2006/relationships/image" Target="../media/image339.png"/><Relationship Id="rId4" Type="http://schemas.openxmlformats.org/officeDocument/2006/relationships/image" Target="../media/image340.png"/><Relationship Id="rId5" Type="http://schemas.openxmlformats.org/officeDocument/2006/relationships/image" Target="../media/image341.png"/><Relationship Id="rId6" Type="http://schemas.openxmlformats.org/officeDocument/2006/relationships/slideLayout" Target="../slideLayouts/slideLayout39.xml"/>
</Relationships>
</file>

<file path=ppt/slides/_rels/slide87.xml.rels><?xml version="1.0" encoding="UTF-8"?>
<Relationships xmlns="http://schemas.openxmlformats.org/package/2006/relationships"><Relationship Id="rId1" Type="http://schemas.openxmlformats.org/officeDocument/2006/relationships/image" Target="../media/image342.png"/><Relationship Id="rId2" Type="http://schemas.openxmlformats.org/officeDocument/2006/relationships/slideLayout" Target="../slideLayouts/slideLayout39.xml"/>
</Relationships>
</file>

<file path=ppt/slides/_rels/slide88.xml.rels><?xml version="1.0" encoding="UTF-8"?>
<Relationships xmlns="http://schemas.openxmlformats.org/package/2006/relationships"><Relationship Id="rId1" Type="http://schemas.openxmlformats.org/officeDocument/2006/relationships/image" Target="../media/image343.png"/><Relationship Id="rId2" Type="http://schemas.openxmlformats.org/officeDocument/2006/relationships/slideLayout" Target="../slideLayouts/slideLayout39.xml"/>
</Relationships>
</file>

<file path=ppt/slides/_rels/slide89.xml.rels><?xml version="1.0" encoding="UTF-8"?>
<Relationships xmlns="http://schemas.openxmlformats.org/package/2006/relationships"><Relationship Id="rId1" Type="http://schemas.openxmlformats.org/officeDocument/2006/relationships/image" Target="../media/image344.png"/><Relationship Id="rId2" Type="http://schemas.openxmlformats.org/officeDocument/2006/relationships/slideLayout" Target="../slideLayouts/slideLayout39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25.xml"/>
</Relationships>
</file>

<file path=ppt/slides/_rels/slide90.xml.rels><?xml version="1.0" encoding="UTF-8"?>
<Relationships xmlns="http://schemas.openxmlformats.org/package/2006/relationships"><Relationship Id="rId1" Type="http://schemas.openxmlformats.org/officeDocument/2006/relationships/image" Target="../media/image345.png"/><Relationship Id="rId2" Type="http://schemas.openxmlformats.org/officeDocument/2006/relationships/image" Target="../media/image346.png"/><Relationship Id="rId3" Type="http://schemas.openxmlformats.org/officeDocument/2006/relationships/slideLayout" Target="../slideLayouts/slideLayout39.xml"/>
</Relationships>
</file>

<file path=ppt/slides/_rels/slide91.xml.rels><?xml version="1.0" encoding="UTF-8"?>
<Relationships xmlns="http://schemas.openxmlformats.org/package/2006/relationships"><Relationship Id="rId1" Type="http://schemas.openxmlformats.org/officeDocument/2006/relationships/image" Target="../media/image347.png"/><Relationship Id="rId2" Type="http://schemas.openxmlformats.org/officeDocument/2006/relationships/image" Target="../media/image348.png"/><Relationship Id="rId3" Type="http://schemas.openxmlformats.org/officeDocument/2006/relationships/image" Target="../media/image349.png"/><Relationship Id="rId4" Type="http://schemas.openxmlformats.org/officeDocument/2006/relationships/image" Target="../media/image350.png"/><Relationship Id="rId5" Type="http://schemas.openxmlformats.org/officeDocument/2006/relationships/image" Target="../media/image351.png"/><Relationship Id="rId6" Type="http://schemas.openxmlformats.org/officeDocument/2006/relationships/slideLayout" Target="../slideLayouts/slideLayout39.xml"/>
</Relationships>
</file>

<file path=ppt/slides/_rels/slide92.xml.rels><?xml version="1.0" encoding="UTF-8"?>
<Relationships xmlns="http://schemas.openxmlformats.org/package/2006/relationships"><Relationship Id="rId1" Type="http://schemas.openxmlformats.org/officeDocument/2006/relationships/image" Target="../media/image352.png"/><Relationship Id="rId2" Type="http://schemas.openxmlformats.org/officeDocument/2006/relationships/image" Target="../media/image353.png"/><Relationship Id="rId3" Type="http://schemas.openxmlformats.org/officeDocument/2006/relationships/slideLayout" Target="../slideLayouts/slideLayout39.xml"/>
</Relationships>
</file>

<file path=ppt/slides/_rels/slide93.xml.rels><?xml version="1.0" encoding="UTF-8"?>
<Relationships xmlns="http://schemas.openxmlformats.org/package/2006/relationships"><Relationship Id="rId1" Type="http://schemas.openxmlformats.org/officeDocument/2006/relationships/image" Target="../media/image354.png"/><Relationship Id="rId2" Type="http://schemas.openxmlformats.org/officeDocument/2006/relationships/slideLayout" Target="../slideLayouts/slideLayout39.xml"/>
</Relationships>
</file>

<file path=ppt/slides/_rels/slide94.xml.rels><?xml version="1.0" encoding="UTF-8"?>
<Relationships xmlns="http://schemas.openxmlformats.org/package/2006/relationships"><Relationship Id="rId1" Type="http://schemas.openxmlformats.org/officeDocument/2006/relationships/image" Target="../media/image355.png"/><Relationship Id="rId2" Type="http://schemas.openxmlformats.org/officeDocument/2006/relationships/slideLayout" Target="../slideLayouts/slideLayout39.xml"/>
</Relationships>
</file>

<file path=ppt/slides/_rels/slide95.xml.rels><?xml version="1.0" encoding="UTF-8"?>
<Relationships xmlns="http://schemas.openxmlformats.org/package/2006/relationships"><Relationship Id="rId1" Type="http://schemas.openxmlformats.org/officeDocument/2006/relationships/image" Target="../media/image356.png"/><Relationship Id="rId2" Type="http://schemas.openxmlformats.org/officeDocument/2006/relationships/image" Target="../media/image357.png"/><Relationship Id="rId3" Type="http://schemas.openxmlformats.org/officeDocument/2006/relationships/slideLayout" Target="../slideLayouts/slideLayout39.xml"/>
</Relationships>
</file>

<file path=ppt/slides/_rels/slide96.xml.rels><?xml version="1.0" encoding="UTF-8"?>
<Relationships xmlns="http://schemas.openxmlformats.org/package/2006/relationships"><Relationship Id="rId1" Type="http://schemas.openxmlformats.org/officeDocument/2006/relationships/image" Target="../media/image358.png"/><Relationship Id="rId2" Type="http://schemas.openxmlformats.org/officeDocument/2006/relationships/image" Target="../media/image359.png"/><Relationship Id="rId3" Type="http://schemas.openxmlformats.org/officeDocument/2006/relationships/slideLayout" Target="../slideLayouts/slideLayout39.xml"/>
</Relationships>
</file>

<file path=ppt/slides/_rels/slide97.xml.rels><?xml version="1.0" encoding="UTF-8"?>
<Relationships xmlns="http://schemas.openxmlformats.org/package/2006/relationships"><Relationship Id="rId1" Type="http://schemas.openxmlformats.org/officeDocument/2006/relationships/image" Target="../media/image360.png"/><Relationship Id="rId2" Type="http://schemas.openxmlformats.org/officeDocument/2006/relationships/image" Target="../media/image361.png"/><Relationship Id="rId3" Type="http://schemas.openxmlformats.org/officeDocument/2006/relationships/slideLayout" Target="../slideLayouts/slideLayout39.xml"/>
</Relationships>
</file>

<file path=ppt/slides/_rels/slide98.xml.rels><?xml version="1.0" encoding="UTF-8"?>
<Relationships xmlns="http://schemas.openxmlformats.org/package/2006/relationships"><Relationship Id="rId1" Type="http://schemas.openxmlformats.org/officeDocument/2006/relationships/image" Target="../media/image362.png"/><Relationship Id="rId2" Type="http://schemas.openxmlformats.org/officeDocument/2006/relationships/image" Target="../media/image363.png"/><Relationship Id="rId3" Type="http://schemas.openxmlformats.org/officeDocument/2006/relationships/slideLayout" Target="../slideLayouts/slideLayout39.xml"/>
</Relationships>
</file>

<file path=ppt/slides/_rels/slide99.xml.rels><?xml version="1.0" encoding="UTF-8"?>
<Relationships xmlns="http://schemas.openxmlformats.org/package/2006/relationships"><Relationship Id="rId1" Type="http://schemas.openxmlformats.org/officeDocument/2006/relationships/image" Target="../media/image364.png"/><Relationship Id="rId2" Type="http://schemas.openxmlformats.org/officeDocument/2006/relationships/image" Target="../media/image365.png"/><Relationship Id="rId3" Type="http://schemas.openxmlformats.org/officeDocument/2006/relationships/slideLayout" Target="../slideLayouts/slideLayout3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2b3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6" name="TextShape 1"/>
          <p:cNvSpPr txBox="1"/>
          <p:nvPr/>
        </p:nvSpPr>
        <p:spPr>
          <a:xfrm>
            <a:off x="614160" y="2288160"/>
            <a:ext cx="4047120" cy="2239200"/>
          </a:xfrm>
          <a:prstGeom prst="rect">
            <a:avLst/>
          </a:prstGeom>
          <a:noFill/>
          <a:ln>
            <a:noFill/>
          </a:ln>
        </p:spPr>
        <p:txBody>
          <a:bodyPr lIns="68400" rIns="68400" tIns="68400" bIns="68400"/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80bfb7"/>
                </a:solidFill>
                <a:latin typeface="Vazir Code"/>
                <a:ea typeface="Dosis Light"/>
              </a:rPr>
              <a:t>Learning R </a:t>
            </a:r>
            <a:br/>
            <a:r>
              <a:rPr b="1" lang="en-US" sz="4000" spc="-1" strike="noStrike">
                <a:solidFill>
                  <a:srgbClr val="80bfb7"/>
                </a:solidFill>
                <a:latin typeface="Vazir Code"/>
                <a:ea typeface="Dosis Light"/>
              </a:rPr>
              <a:t>the hard way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07" name="CustomShape 2"/>
          <p:cNvSpPr/>
          <p:nvPr/>
        </p:nvSpPr>
        <p:spPr>
          <a:xfrm>
            <a:off x="704160" y="3633840"/>
            <a:ext cx="4047120" cy="869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68400" rIns="68400" tIns="68400" bIns="684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859900"/>
                </a:solidFill>
                <a:latin typeface="Vazir Code"/>
              </a:rPr>
              <a:t>Maani Beigy, MD-MPH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3708" name="Picture 4" descr=""/>
          <p:cNvPicPr/>
          <p:nvPr/>
        </p:nvPicPr>
        <p:blipFill>
          <a:blip r:embed="rId1"/>
          <a:stretch/>
        </p:blipFill>
        <p:spPr>
          <a:xfrm>
            <a:off x="156600" y="4446000"/>
            <a:ext cx="520200" cy="520200"/>
          </a:xfrm>
          <a:prstGeom prst="rect">
            <a:avLst/>
          </a:prstGeom>
          <a:ln>
            <a:noFill/>
          </a:ln>
        </p:spPr>
      </p:pic>
      <p:pic>
        <p:nvPicPr>
          <p:cNvPr id="3709" name="" descr=""/>
          <p:cNvPicPr/>
          <p:nvPr/>
        </p:nvPicPr>
        <p:blipFill>
          <a:blip r:embed="rId2"/>
          <a:stretch/>
        </p:blipFill>
        <p:spPr>
          <a:xfrm>
            <a:off x="109080" y="91440"/>
            <a:ext cx="988200" cy="988200"/>
          </a:xfrm>
          <a:prstGeom prst="rect">
            <a:avLst/>
          </a:prstGeom>
          <a:ln>
            <a:noFill/>
          </a:ln>
        </p:spPr>
      </p:pic>
      <p:pic>
        <p:nvPicPr>
          <p:cNvPr id="3710" name="" descr=""/>
          <p:cNvPicPr/>
          <p:nvPr/>
        </p:nvPicPr>
        <p:blipFill>
          <a:blip r:embed="rId3"/>
          <a:stretch/>
        </p:blipFill>
        <p:spPr>
          <a:xfrm>
            <a:off x="1280160" y="12600"/>
            <a:ext cx="852840" cy="1084680"/>
          </a:xfrm>
          <a:prstGeom prst="rect">
            <a:avLst/>
          </a:prstGeom>
          <a:ln>
            <a:noFill/>
          </a:ln>
        </p:spPr>
      </p:pic>
      <p:pic>
        <p:nvPicPr>
          <p:cNvPr id="3711" name="Picture 4" descr=""/>
          <p:cNvPicPr/>
          <p:nvPr/>
        </p:nvPicPr>
        <p:blipFill>
          <a:blip r:embed="rId4"/>
          <a:stretch/>
        </p:blipFill>
        <p:spPr>
          <a:xfrm>
            <a:off x="2454120" y="114480"/>
            <a:ext cx="837720" cy="891360"/>
          </a:xfrm>
          <a:prstGeom prst="rect">
            <a:avLst/>
          </a:prstGeom>
          <a:ln w="9360">
            <a:noFill/>
          </a:ln>
        </p:spPr>
      </p:pic>
    </p:spTree>
  </p:cSld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2b3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2" name="TextShape 1"/>
          <p:cNvSpPr txBox="1"/>
          <p:nvPr/>
        </p:nvSpPr>
        <p:spPr>
          <a:xfrm>
            <a:off x="410760" y="867960"/>
            <a:ext cx="5198400" cy="3696840"/>
          </a:xfrm>
          <a:prstGeom prst="rect">
            <a:avLst/>
          </a:prstGeom>
          <a:noFill/>
          <a:ln>
            <a:noFill/>
          </a:ln>
        </p:spPr>
        <p:txBody>
          <a:bodyPr lIns="68400" rIns="68400" tIns="68400" bIns="68400"/>
          <a:p>
            <a:pPr marL="343080" indent="-28548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d3ebd5"/>
              </a:buClr>
              <a:buFont typeface="Vazir Code"/>
              <a:buChar char="›"/>
            </a:pPr>
            <a:r>
              <a:rPr b="0" lang="en-US" sz="1400" spc="-1" strike="noStrike">
                <a:solidFill>
                  <a:srgbClr val="859900"/>
                </a:solidFill>
                <a:latin typeface="Vazir Code"/>
                <a:ea typeface="Titillium Web Light"/>
              </a:rPr>
              <a:t>Programming language </a:t>
            </a:r>
            <a:r>
              <a:rPr b="0" lang="en-US" sz="1400" spc="-1" strike="noStrike">
                <a:solidFill>
                  <a:srgbClr val="efd9b0"/>
                </a:solidFill>
                <a:latin typeface="Vazir Code"/>
                <a:ea typeface="Titillium Web Light"/>
              </a:rPr>
              <a:t>and </a:t>
            </a:r>
            <a:r>
              <a:rPr b="0" lang="en-US" sz="1400" spc="-1" strike="noStrike">
                <a:solidFill>
                  <a:srgbClr val="859900"/>
                </a:solidFill>
                <a:latin typeface="Vazir Code"/>
                <a:ea typeface="Titillium Web Light"/>
              </a:rPr>
              <a:t>software</a:t>
            </a:r>
            <a:r>
              <a:rPr b="0" lang="en-US" sz="1400" spc="-1" strike="noStrike">
                <a:solidFill>
                  <a:srgbClr val="efd9b0"/>
                </a:solidFill>
                <a:latin typeface="Vazir Code"/>
                <a:ea typeface="Titillium Web Light"/>
              </a:rPr>
              <a:t> environment for statistical computing and graphics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marL="343080" indent="-28548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d3ebd5"/>
              </a:buClr>
              <a:buFont typeface="Vazir Code"/>
              <a:buChar char="›"/>
            </a:pPr>
            <a:r>
              <a:rPr b="0" lang="en-US" sz="1400" spc="-1" strike="noStrike">
                <a:solidFill>
                  <a:srgbClr val="efd9b0"/>
                </a:solidFill>
                <a:latin typeface="Vazir Code"/>
                <a:ea typeface="Titillium Web Light"/>
              </a:rPr>
              <a:t>Widely used among statisticians and data scientists 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685800" indent="-28548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d3ebd5"/>
              </a:buClr>
              <a:buFont typeface="Vazir Code"/>
              <a:buChar char="›"/>
            </a:pPr>
            <a:r>
              <a:rPr b="0" lang="en-US" sz="1400" spc="-1" strike="noStrike">
                <a:solidFill>
                  <a:srgbClr val="efd9b0"/>
                </a:solidFill>
                <a:latin typeface="Vazir Code"/>
                <a:ea typeface="Titillium Web Light"/>
              </a:rPr>
              <a:t>Excellent statistical facilities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marL="343080" indent="-28548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d3ebd5"/>
              </a:buClr>
              <a:buFont typeface="Vazir Code"/>
              <a:buChar char="›"/>
            </a:pPr>
            <a:r>
              <a:rPr b="0" lang="en-US" sz="1400" spc="-1" strike="noStrike">
                <a:solidFill>
                  <a:srgbClr val="efd9b0"/>
                </a:solidFill>
                <a:latin typeface="Vazir Code"/>
                <a:ea typeface="Titillium Web Light"/>
              </a:rPr>
              <a:t>Nearly everything you may need in terms of statistics has already been programmed and made available in R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685800" indent="-28548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d3ebd5"/>
              </a:buClr>
              <a:buFont typeface="Vazir Code"/>
              <a:buChar char="›"/>
            </a:pPr>
            <a:r>
              <a:rPr b="0" lang="en-US" sz="1200" spc="-1" strike="noStrike">
                <a:solidFill>
                  <a:srgbClr val="efd9b0"/>
                </a:solidFill>
                <a:latin typeface="Vazir Code"/>
                <a:ea typeface="Titillium Web Light"/>
              </a:rPr>
              <a:t>either as part of the </a:t>
            </a:r>
            <a:r>
              <a:rPr b="0" lang="en-US" sz="1200" spc="-1" strike="noStrike">
                <a:solidFill>
                  <a:srgbClr val="859900"/>
                </a:solidFill>
                <a:latin typeface="Vazir Code"/>
                <a:ea typeface="Titillium Web Light"/>
              </a:rPr>
              <a:t>main packages </a:t>
            </a:r>
            <a:r>
              <a:rPr b="0" lang="en-US" sz="1200" spc="-1" strike="noStrike">
                <a:solidFill>
                  <a:srgbClr val="efd9b0"/>
                </a:solidFill>
                <a:latin typeface="Vazir Code"/>
                <a:ea typeface="Titillium Web Light"/>
              </a:rPr>
              <a:t>or as a </a:t>
            </a:r>
            <a:r>
              <a:rPr b="0" lang="en-US" sz="1200" spc="-1" strike="noStrike">
                <a:solidFill>
                  <a:srgbClr val="859900"/>
                </a:solidFill>
                <a:latin typeface="Vazir Code"/>
                <a:ea typeface="Titillium Web Light"/>
              </a:rPr>
              <a:t>user-contributed</a:t>
            </a:r>
            <a:r>
              <a:rPr b="0" lang="en-US" sz="1200" spc="-1" strike="noStrike">
                <a:solidFill>
                  <a:srgbClr val="efd9b0"/>
                </a:solidFill>
                <a:latin typeface="Vazir Code"/>
                <a:ea typeface="Titillium Web Light"/>
              </a:rPr>
              <a:t> </a:t>
            </a:r>
            <a:r>
              <a:rPr b="0" lang="en-US" sz="1200" spc="-1" strike="noStrike">
                <a:solidFill>
                  <a:srgbClr val="859900"/>
                </a:solidFill>
                <a:latin typeface="Vazir Code"/>
                <a:ea typeface="Titillium Web Light"/>
              </a:rPr>
              <a:t>packages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53" name="TextShape 2"/>
          <p:cNvSpPr txBox="1"/>
          <p:nvPr/>
        </p:nvSpPr>
        <p:spPr>
          <a:xfrm>
            <a:off x="68760" y="4848480"/>
            <a:ext cx="411120" cy="294840"/>
          </a:xfrm>
          <a:prstGeom prst="rect">
            <a:avLst/>
          </a:prstGeom>
          <a:noFill/>
          <a:ln>
            <a:noFill/>
          </a:ln>
        </p:spPr>
        <p:txBody>
          <a:bodyPr lIns="68400" rIns="68400" tIns="68400" bIns="68400" anchor="ctr"/>
          <a:p>
            <a:pPr>
              <a:lnSpc>
                <a:spcPct val="100000"/>
              </a:lnSpc>
            </a:pPr>
            <a:fld id="{796BB8DE-0BC9-4990-A2AD-B2315D88E6DA}" type="slidenum">
              <a:rPr b="0" lang="en-US" sz="900" spc="-1" strike="noStrike">
                <a:solidFill>
                  <a:srgbClr val="0b87a1"/>
                </a:solidFill>
                <a:latin typeface="Dosis Light"/>
                <a:ea typeface="Dosis Light"/>
              </a:rPr>
              <a:t>&lt;number&gt;</a:t>
            </a:fld>
            <a:endParaRPr b="0" lang="en-US" sz="900" spc="-1" strike="noStrike">
              <a:latin typeface="Times New Roman"/>
            </a:endParaRPr>
          </a:p>
        </p:txBody>
      </p:sp>
      <p:pic>
        <p:nvPicPr>
          <p:cNvPr id="3854" name="Picture 4" descr=""/>
          <p:cNvPicPr/>
          <p:nvPr/>
        </p:nvPicPr>
        <p:blipFill>
          <a:blip r:embed="rId1"/>
          <a:stretch/>
        </p:blipFill>
        <p:spPr>
          <a:xfrm>
            <a:off x="156600" y="4446000"/>
            <a:ext cx="520200" cy="520200"/>
          </a:xfrm>
          <a:prstGeom prst="rect">
            <a:avLst/>
          </a:prstGeom>
          <a:ln>
            <a:noFill/>
          </a:ln>
        </p:spPr>
      </p:pic>
      <p:sp>
        <p:nvSpPr>
          <p:cNvPr id="3855" name="CustomShape 3"/>
          <p:cNvSpPr/>
          <p:nvPr/>
        </p:nvSpPr>
        <p:spPr>
          <a:xfrm>
            <a:off x="352440" y="69840"/>
            <a:ext cx="5070600" cy="857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b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268bd2"/>
                </a:solidFill>
                <a:latin typeface="Vazir Code"/>
                <a:ea typeface="Dosis Light"/>
              </a:rPr>
              <a:t>What is R?</a:t>
            </a:r>
            <a:endParaRPr b="0" lang="en-US" sz="3600" spc="-1" strike="noStrike">
              <a:latin typeface="Arial"/>
            </a:endParaRPr>
          </a:p>
        </p:txBody>
      </p:sp>
    </p:spTree>
  </p:cSld>
  <p:timing>
    <p:tnLst>
      <p:par>
        <p:cTn id="219" dur="indefinite" restart="never" nodeType="tmRoot">
          <p:childTnLst>
            <p:seq>
              <p:cTn id="220" dur="indefinite" nodeType="mainSeq">
                <p:childTnLst>
                  <p:par>
                    <p:cTn id="221" fill="hold">
                      <p:stCondLst>
                        <p:cond delay="indefinite"/>
                      </p:stCondLst>
                      <p:childTnLst>
                        <p:par>
                          <p:cTn id="222" fill="hold">
                            <p:stCondLst>
                              <p:cond delay="0"/>
                            </p:stCondLst>
                            <p:childTnLst>
                              <p:par>
                                <p:cTn id="223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25" dur="500"/>
                                        <p:tgtEl>
                                          <p:spTgt spid="38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6" fill="hold">
                      <p:stCondLst>
                        <p:cond delay="indefinite"/>
                      </p:stCondLst>
                      <p:childTnLst>
                        <p:par>
                          <p:cTn id="227" fill="hold">
                            <p:stCondLst>
                              <p:cond delay="0"/>
                            </p:stCondLst>
                            <p:childTnLst>
                              <p:par>
                                <p:cTn id="228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30" dur="500"/>
                                        <p:tgtEl>
                                          <p:spTgt spid="38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1" fill="hold">
                      <p:stCondLst>
                        <p:cond delay="indefinite"/>
                      </p:stCondLst>
                      <p:childTnLst>
                        <p:par>
                          <p:cTn id="232" fill="hold">
                            <p:stCondLst>
                              <p:cond delay="0"/>
                            </p:stCondLst>
                            <p:childTnLst>
                              <p:par>
                                <p:cTn id="233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35" dur="500"/>
                                        <p:tgtEl>
                                          <p:spTgt spid="38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6" fill="hold">
                      <p:stCondLst>
                        <p:cond delay="indefinite"/>
                      </p:stCondLst>
                      <p:childTnLst>
                        <p:par>
                          <p:cTn id="237" fill="hold">
                            <p:stCondLst>
                              <p:cond delay="0"/>
                            </p:stCondLst>
                            <p:childTnLst>
                              <p:par>
                                <p:cTn id="238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40" dur="500"/>
                                        <p:tgtEl>
                                          <p:spTgt spid="38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1" fill="hold">
                      <p:stCondLst>
                        <p:cond delay="indefinite"/>
                      </p:stCondLst>
                      <p:childTnLst>
                        <p:par>
                          <p:cTn id="242" fill="hold">
                            <p:stCondLst>
                              <p:cond delay="0"/>
                            </p:stCondLst>
                            <p:childTnLst>
                              <p:par>
                                <p:cTn id="243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45" dur="500"/>
                                        <p:tgtEl>
                                          <p:spTgt spid="385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2b3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6" name="TextShape 1"/>
          <p:cNvSpPr txBox="1"/>
          <p:nvPr/>
        </p:nvSpPr>
        <p:spPr>
          <a:xfrm>
            <a:off x="68760" y="4848480"/>
            <a:ext cx="411120" cy="294840"/>
          </a:xfrm>
          <a:prstGeom prst="rect">
            <a:avLst/>
          </a:prstGeom>
          <a:noFill/>
          <a:ln>
            <a:noFill/>
          </a:ln>
        </p:spPr>
        <p:txBody>
          <a:bodyPr lIns="68400" rIns="68400" tIns="68400" bIns="68400" anchor="ctr"/>
          <a:p>
            <a:pPr>
              <a:lnSpc>
                <a:spcPct val="100000"/>
              </a:lnSpc>
            </a:pPr>
            <a:fld id="{AF2AA09D-DA84-4C96-847F-15D04755DC64}" type="slidenum">
              <a:rPr b="0" lang="en-US" sz="900" spc="-1" strike="noStrike">
                <a:solidFill>
                  <a:srgbClr val="0b87a1"/>
                </a:solidFill>
                <a:latin typeface="Dosis Light"/>
                <a:ea typeface="Dosis Light"/>
              </a:rPr>
              <a:t>&lt;number&gt;</a:t>
            </a:fld>
            <a:endParaRPr b="0" lang="en-US" sz="900" spc="-1" strike="noStrike">
              <a:latin typeface="Times New Roman"/>
            </a:endParaRPr>
          </a:p>
        </p:txBody>
      </p:sp>
      <p:pic>
        <p:nvPicPr>
          <p:cNvPr id="4537" name="Picture 4" descr=""/>
          <p:cNvPicPr/>
          <p:nvPr/>
        </p:nvPicPr>
        <p:blipFill>
          <a:blip r:embed="rId1"/>
          <a:stretch/>
        </p:blipFill>
        <p:spPr>
          <a:xfrm>
            <a:off x="156600" y="4446000"/>
            <a:ext cx="520200" cy="520200"/>
          </a:xfrm>
          <a:prstGeom prst="rect">
            <a:avLst/>
          </a:prstGeom>
          <a:ln>
            <a:noFill/>
          </a:ln>
        </p:spPr>
      </p:pic>
      <p:sp>
        <p:nvSpPr>
          <p:cNvPr id="4538" name="CustomShape 2"/>
          <p:cNvSpPr/>
          <p:nvPr/>
        </p:nvSpPr>
        <p:spPr>
          <a:xfrm>
            <a:off x="352440" y="-74160"/>
            <a:ext cx="5070600" cy="857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b"/>
          <a:p>
            <a:pPr>
              <a:lnSpc>
                <a:spcPct val="100000"/>
              </a:lnSpc>
            </a:pPr>
            <a:r>
              <a:rPr b="0" lang="en-US" sz="2600" spc="-1" strike="noStrike">
                <a:solidFill>
                  <a:srgbClr val="268bd2"/>
                </a:solidFill>
                <a:latin typeface="Vazir Code"/>
                <a:ea typeface="Dosis Light"/>
              </a:rPr>
              <a:t>R Graphics: exercise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4539" name="TextShape 3"/>
          <p:cNvSpPr txBox="1"/>
          <p:nvPr/>
        </p:nvSpPr>
        <p:spPr>
          <a:xfrm>
            <a:off x="532080" y="1100520"/>
            <a:ext cx="180720" cy="427320"/>
          </a:xfrm>
          <a:prstGeom prst="rect">
            <a:avLst/>
          </a:prstGeom>
          <a:noFill/>
          <a:ln>
            <a:noFill/>
          </a:ln>
        </p:spPr>
      </p:sp>
      <p:pic>
        <p:nvPicPr>
          <p:cNvPr id="4540" name="" descr=""/>
          <p:cNvPicPr/>
          <p:nvPr/>
        </p:nvPicPr>
        <p:blipFill>
          <a:blip r:embed="rId2"/>
          <a:stretch/>
        </p:blipFill>
        <p:spPr>
          <a:xfrm>
            <a:off x="914400" y="1044360"/>
            <a:ext cx="4480560" cy="2887560"/>
          </a:xfrm>
          <a:prstGeom prst="rect">
            <a:avLst/>
          </a:prstGeom>
          <a:ln>
            <a:noFill/>
          </a:ln>
        </p:spPr>
      </p:pic>
    </p:spTree>
  </p:cSld>
</p:sld>
</file>

<file path=ppt/slides/slide10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2b3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1" name="TextShape 1"/>
          <p:cNvSpPr txBox="1"/>
          <p:nvPr/>
        </p:nvSpPr>
        <p:spPr>
          <a:xfrm>
            <a:off x="68760" y="4848480"/>
            <a:ext cx="411120" cy="294840"/>
          </a:xfrm>
          <a:prstGeom prst="rect">
            <a:avLst/>
          </a:prstGeom>
          <a:noFill/>
          <a:ln>
            <a:noFill/>
          </a:ln>
        </p:spPr>
        <p:txBody>
          <a:bodyPr lIns="68400" rIns="68400" tIns="68400" bIns="68400" anchor="ctr"/>
          <a:p>
            <a:pPr>
              <a:lnSpc>
                <a:spcPct val="100000"/>
              </a:lnSpc>
            </a:pPr>
            <a:fld id="{400B567A-B0DD-4108-8FB2-9F7CDD79B7A2}" type="slidenum">
              <a:rPr b="0" lang="en-US" sz="900" spc="-1" strike="noStrike">
                <a:solidFill>
                  <a:srgbClr val="0b87a1"/>
                </a:solidFill>
                <a:latin typeface="Dosis Light"/>
                <a:ea typeface="Dosis Light"/>
              </a:rPr>
              <a:t>&lt;number&gt;</a:t>
            </a:fld>
            <a:endParaRPr b="0" lang="en-US" sz="900" spc="-1" strike="noStrike">
              <a:latin typeface="Times New Roman"/>
            </a:endParaRPr>
          </a:p>
        </p:txBody>
      </p:sp>
      <p:pic>
        <p:nvPicPr>
          <p:cNvPr id="4542" name="Picture 4" descr=""/>
          <p:cNvPicPr/>
          <p:nvPr/>
        </p:nvPicPr>
        <p:blipFill>
          <a:blip r:embed="rId1"/>
          <a:stretch/>
        </p:blipFill>
        <p:spPr>
          <a:xfrm>
            <a:off x="156600" y="4446000"/>
            <a:ext cx="520200" cy="520200"/>
          </a:xfrm>
          <a:prstGeom prst="rect">
            <a:avLst/>
          </a:prstGeom>
          <a:ln>
            <a:noFill/>
          </a:ln>
        </p:spPr>
      </p:pic>
      <p:sp>
        <p:nvSpPr>
          <p:cNvPr id="4543" name="CustomShape 2"/>
          <p:cNvSpPr/>
          <p:nvPr/>
        </p:nvSpPr>
        <p:spPr>
          <a:xfrm>
            <a:off x="352440" y="-74160"/>
            <a:ext cx="5070600" cy="857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b"/>
          <a:p>
            <a:pPr>
              <a:lnSpc>
                <a:spcPct val="100000"/>
              </a:lnSpc>
            </a:pPr>
            <a:r>
              <a:rPr b="0" lang="en-US" sz="2600" spc="-1" strike="noStrike">
                <a:solidFill>
                  <a:srgbClr val="268bd2"/>
                </a:solidFill>
                <a:latin typeface="Vazir Code"/>
                <a:ea typeface="Dosis Light"/>
              </a:rPr>
              <a:t>References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4544" name="TextShape 3"/>
          <p:cNvSpPr txBox="1"/>
          <p:nvPr/>
        </p:nvSpPr>
        <p:spPr>
          <a:xfrm>
            <a:off x="617760" y="1085040"/>
            <a:ext cx="5303520" cy="3714120"/>
          </a:xfrm>
          <a:prstGeom prst="rect">
            <a:avLst/>
          </a:prstGeom>
          <a:noFill/>
          <a:ln w="38160">
            <a:noFill/>
          </a:ln>
        </p:spPr>
        <p:txBody>
          <a:bodyPr lIns="109080" rIns="109080" tIns="64080" bIns="64080"/>
          <a:p>
            <a:r>
              <a:rPr b="0" lang="en-US" sz="1200" spc="-1" strike="noStrike">
                <a:latin typeface="Vazir Code"/>
                <a:ea typeface="Noto Sans CJK SC Regular"/>
              </a:rPr>
              <a:t>1. Wickham H. Advanced r. Chapman and Hall/CRC; 2014. </a:t>
            </a:r>
            <a:endParaRPr b="0" lang="en-US" sz="1200" spc="-1" strike="noStrike">
              <a:latin typeface="Arial"/>
            </a:endParaRPr>
          </a:p>
          <a:p>
            <a:r>
              <a:rPr b="0" lang="en-US" sz="1200" spc="-1" strike="noStrike">
                <a:latin typeface="Vazir Code"/>
                <a:ea typeface="Noto Sans CJK SC Regular"/>
              </a:rPr>
              <a:t>2. Keramat Nouri, Introductory R. Workshop Slides. 2018.</a:t>
            </a:r>
            <a:endParaRPr b="0" lang="en-US" sz="1200" spc="-1" strike="noStrike">
              <a:latin typeface="Arial"/>
            </a:endParaRPr>
          </a:p>
          <a:p>
            <a:r>
              <a:rPr b="0" lang="en-US" sz="1200" spc="-1" strike="noStrike">
                <a:latin typeface="Vazir Code"/>
                <a:ea typeface="Noto Sans CJK SC Regular"/>
              </a:rPr>
              <a:t>3. Field A, Miles J, Field Z. Discovering statistics using R. Sage publications; 2012. 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4545" name="TextShape 4"/>
          <p:cNvSpPr txBox="1"/>
          <p:nvPr/>
        </p:nvSpPr>
        <p:spPr>
          <a:xfrm>
            <a:off x="532080" y="1100520"/>
            <a:ext cx="180720" cy="427320"/>
          </a:xfrm>
          <a:prstGeom prst="rect">
            <a:avLst/>
          </a:prstGeom>
          <a:noFill/>
          <a:ln>
            <a:noFill/>
          </a:ln>
        </p:spPr>
      </p:sp>
    </p:spTree>
  </p:cSld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2b3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6" name="TextShape 1"/>
          <p:cNvSpPr txBox="1"/>
          <p:nvPr/>
        </p:nvSpPr>
        <p:spPr>
          <a:xfrm>
            <a:off x="410760" y="867960"/>
            <a:ext cx="5198400" cy="3696840"/>
          </a:xfrm>
          <a:prstGeom prst="rect">
            <a:avLst/>
          </a:prstGeom>
          <a:noFill/>
          <a:ln>
            <a:noFill/>
          </a:ln>
        </p:spPr>
        <p:txBody>
          <a:bodyPr lIns="68400" rIns="68400" tIns="68400" bIns="68400"/>
          <a:p>
            <a:pPr marL="343080" indent="-28548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d3ebd5"/>
              </a:buClr>
              <a:buFont typeface="Vazir Code"/>
              <a:buChar char="›"/>
            </a:pPr>
            <a:r>
              <a:rPr b="0" lang="en-US" sz="1400" spc="-1" strike="noStrike">
                <a:solidFill>
                  <a:srgbClr val="efd9b0"/>
                </a:solidFill>
                <a:latin typeface="Vazir Code"/>
                <a:ea typeface="Titillium Web Light"/>
              </a:rPr>
              <a:t>R has a </a:t>
            </a:r>
            <a:r>
              <a:rPr b="0" lang="en-US" sz="1400" spc="-1" strike="noStrike">
                <a:solidFill>
                  <a:srgbClr val="859900"/>
                </a:solidFill>
                <a:latin typeface="Vazir Code"/>
                <a:ea typeface="Titillium Web Light"/>
              </a:rPr>
              <a:t>steep learning curve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57" name="TextShape 2"/>
          <p:cNvSpPr txBox="1"/>
          <p:nvPr/>
        </p:nvSpPr>
        <p:spPr>
          <a:xfrm>
            <a:off x="68760" y="4848480"/>
            <a:ext cx="411120" cy="294840"/>
          </a:xfrm>
          <a:prstGeom prst="rect">
            <a:avLst/>
          </a:prstGeom>
          <a:noFill/>
          <a:ln>
            <a:noFill/>
          </a:ln>
        </p:spPr>
        <p:txBody>
          <a:bodyPr lIns="68400" rIns="68400" tIns="68400" bIns="68400" anchor="ctr"/>
          <a:p>
            <a:pPr>
              <a:lnSpc>
                <a:spcPct val="100000"/>
              </a:lnSpc>
            </a:pPr>
            <a:fld id="{59D1C2C6-667A-4F7E-BBAC-D6F3D66EA53B}" type="slidenum">
              <a:rPr b="0" lang="en-US" sz="900" spc="-1" strike="noStrike">
                <a:solidFill>
                  <a:srgbClr val="0b87a1"/>
                </a:solidFill>
                <a:latin typeface="Dosis Light"/>
                <a:ea typeface="Dosis Light"/>
              </a:rPr>
              <a:t>&lt;number&gt;</a:t>
            </a:fld>
            <a:endParaRPr b="0" lang="en-US" sz="900" spc="-1" strike="noStrike">
              <a:latin typeface="Times New Roman"/>
            </a:endParaRPr>
          </a:p>
        </p:txBody>
      </p:sp>
      <p:pic>
        <p:nvPicPr>
          <p:cNvPr id="3858" name="Picture 4" descr=""/>
          <p:cNvPicPr/>
          <p:nvPr/>
        </p:nvPicPr>
        <p:blipFill>
          <a:blip r:embed="rId1"/>
          <a:stretch/>
        </p:blipFill>
        <p:spPr>
          <a:xfrm>
            <a:off x="156600" y="4446000"/>
            <a:ext cx="520200" cy="520200"/>
          </a:xfrm>
          <a:prstGeom prst="rect">
            <a:avLst/>
          </a:prstGeom>
          <a:ln>
            <a:noFill/>
          </a:ln>
        </p:spPr>
      </p:pic>
      <p:sp>
        <p:nvSpPr>
          <p:cNvPr id="3859" name="CustomShape 3"/>
          <p:cNvSpPr/>
          <p:nvPr/>
        </p:nvSpPr>
        <p:spPr>
          <a:xfrm>
            <a:off x="352440" y="69840"/>
            <a:ext cx="5070600" cy="857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b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268bd2"/>
                </a:solidFill>
                <a:latin typeface="Vazir Code"/>
                <a:ea typeface="Dosis Light"/>
              </a:rPr>
              <a:t>Learning R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3860" name="Picture 20" descr=""/>
          <p:cNvPicPr/>
          <p:nvPr/>
        </p:nvPicPr>
        <p:blipFill>
          <a:blip r:embed="rId2"/>
          <a:stretch/>
        </p:blipFill>
        <p:spPr>
          <a:xfrm>
            <a:off x="1915560" y="1422360"/>
            <a:ext cx="2808000" cy="3023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46" dur="indefinite" restart="never" nodeType="tmRoot">
          <p:childTnLst>
            <p:seq>
              <p:cTn id="247" dur="indefinite" nodeType="mainSeq">
                <p:childTnLst>
                  <p:par>
                    <p:cTn id="248" fill="hold">
                      <p:stCondLst>
                        <p:cond delay="indefinite"/>
                      </p:stCondLst>
                      <p:childTnLst>
                        <p:par>
                          <p:cTn id="249" fill="hold">
                            <p:stCondLst>
                              <p:cond delay="0"/>
                            </p:stCondLst>
                            <p:childTnLst>
                              <p:par>
                                <p:cTn id="250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52" dur="500"/>
                                        <p:tgtEl>
                                          <p:spTgt spid="38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3" fill="hold">
                      <p:stCondLst>
                        <p:cond delay="indefinite"/>
                      </p:stCondLst>
                      <p:childTnLst>
                        <p:par>
                          <p:cTn id="254" fill="hold">
                            <p:stCondLst>
                              <p:cond delay="0"/>
                            </p:stCondLst>
                            <p:childTnLst>
                              <p:par>
                                <p:cTn id="255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57" dur="500"/>
                                        <p:tgtEl>
                                          <p:spTgt spid="38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2b3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1" name="TextShape 1"/>
          <p:cNvSpPr txBox="1"/>
          <p:nvPr/>
        </p:nvSpPr>
        <p:spPr>
          <a:xfrm>
            <a:off x="410760" y="867960"/>
            <a:ext cx="5198400" cy="3696840"/>
          </a:xfrm>
          <a:prstGeom prst="rect">
            <a:avLst/>
          </a:prstGeom>
          <a:noFill/>
          <a:ln>
            <a:noFill/>
          </a:ln>
        </p:spPr>
        <p:txBody>
          <a:bodyPr lIns="68400" rIns="68400" tIns="68400" bIns="68400"/>
          <a:p>
            <a:pPr marL="343080" indent="-28548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d3ebd5"/>
              </a:buClr>
              <a:buFont typeface="Vazir Code"/>
              <a:buChar char="›"/>
            </a:pPr>
            <a:r>
              <a:rPr b="0" lang="en-US" sz="1400" spc="-1" strike="noStrike">
                <a:solidFill>
                  <a:srgbClr val="efd9b0"/>
                </a:solidFill>
                <a:latin typeface="Vazir Code"/>
                <a:ea typeface="Titillium Web Light"/>
              </a:rPr>
              <a:t>R is an implementation of </a:t>
            </a:r>
            <a:r>
              <a:rPr b="0" lang="en-US" sz="1400" spc="-1" strike="noStrike">
                <a:solidFill>
                  <a:srgbClr val="d33682"/>
                </a:solidFill>
                <a:latin typeface="Vazir Code"/>
                <a:ea typeface="Titillium Web Light"/>
              </a:rPr>
              <a:t>S programming </a:t>
            </a:r>
            <a:r>
              <a:rPr b="0" lang="en-US" sz="1400" spc="-1" strike="noStrike">
                <a:solidFill>
                  <a:srgbClr val="efd9b0"/>
                </a:solidFill>
                <a:latin typeface="Vazir Code"/>
                <a:ea typeface="Titillium Web Light"/>
              </a:rPr>
              <a:t>language. 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marL="343080" indent="-28548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d3ebd5"/>
              </a:buClr>
              <a:buFont typeface="Vazir Code"/>
              <a:buChar char="›"/>
            </a:pPr>
            <a:r>
              <a:rPr b="0" lang="en-US" sz="1400" spc="-1" strike="noStrike">
                <a:solidFill>
                  <a:srgbClr val="efd9b0"/>
                </a:solidFill>
                <a:latin typeface="Vazir Code"/>
                <a:ea typeface="Titillium Web Light"/>
              </a:rPr>
              <a:t>S was created by John Chambers in 1976 at Bell Labs.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marL="343080" indent="-28548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d3ebd5"/>
              </a:buClr>
              <a:buFont typeface="Vazir Code"/>
              <a:buChar char="›"/>
            </a:pPr>
            <a:r>
              <a:rPr b="0" lang="en-US" sz="1400" spc="-1" strike="noStrike">
                <a:solidFill>
                  <a:srgbClr val="efd9b0"/>
                </a:solidFill>
                <a:latin typeface="Vazir Code"/>
                <a:ea typeface="Titillium Web Light"/>
              </a:rPr>
              <a:t>R: Open source platform similar to S developed by Robert Gentleman and Ross Ihaka (U of Auckland) during the 1990s.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marL="343080" indent="-28548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d3ebd5"/>
              </a:buClr>
              <a:buFont typeface="Vazir Code"/>
              <a:buChar char="›"/>
            </a:pPr>
            <a:r>
              <a:rPr b="0" lang="en-US" sz="1400" spc="-1" strike="noStrike">
                <a:solidFill>
                  <a:srgbClr val="efd9b0"/>
                </a:solidFill>
                <a:latin typeface="Vazir Code"/>
                <a:ea typeface="Titillium Web Light"/>
              </a:rPr>
              <a:t>Since 1997, R has been developed by the </a:t>
            </a:r>
            <a:r>
              <a:rPr b="0" lang="en-US" sz="1400" spc="-1" strike="noStrike">
                <a:solidFill>
                  <a:srgbClr val="d33682"/>
                </a:solidFill>
                <a:latin typeface="Vazir Code"/>
                <a:ea typeface="Titillium Web Light"/>
              </a:rPr>
              <a:t>R Development Core Team</a:t>
            </a:r>
            <a:r>
              <a:rPr b="0" lang="en-US" sz="1400" spc="-1" strike="noStrike">
                <a:solidFill>
                  <a:srgbClr val="efd9b0"/>
                </a:solidFill>
                <a:latin typeface="Vazir Code"/>
                <a:ea typeface="Titillium Web Light"/>
              </a:rPr>
              <a:t>.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62" name="TextShape 2"/>
          <p:cNvSpPr txBox="1"/>
          <p:nvPr/>
        </p:nvSpPr>
        <p:spPr>
          <a:xfrm>
            <a:off x="68760" y="4848480"/>
            <a:ext cx="411120" cy="294840"/>
          </a:xfrm>
          <a:prstGeom prst="rect">
            <a:avLst/>
          </a:prstGeom>
          <a:noFill/>
          <a:ln>
            <a:noFill/>
          </a:ln>
        </p:spPr>
        <p:txBody>
          <a:bodyPr lIns="68400" rIns="68400" tIns="68400" bIns="68400" anchor="ctr"/>
          <a:p>
            <a:pPr>
              <a:lnSpc>
                <a:spcPct val="100000"/>
              </a:lnSpc>
            </a:pPr>
            <a:fld id="{6D03AA29-7FC1-4C87-9E1B-1D272B9C50E1}" type="slidenum">
              <a:rPr b="0" lang="en-US" sz="900" spc="-1" strike="noStrike">
                <a:solidFill>
                  <a:srgbClr val="0b87a1"/>
                </a:solidFill>
                <a:latin typeface="Dosis Light"/>
                <a:ea typeface="Dosis Light"/>
              </a:rPr>
              <a:t>&lt;number&gt;</a:t>
            </a:fld>
            <a:endParaRPr b="0" lang="en-US" sz="900" spc="-1" strike="noStrike">
              <a:latin typeface="Times New Roman"/>
            </a:endParaRPr>
          </a:p>
        </p:txBody>
      </p:sp>
      <p:pic>
        <p:nvPicPr>
          <p:cNvPr id="3863" name="Picture 4" descr=""/>
          <p:cNvPicPr/>
          <p:nvPr/>
        </p:nvPicPr>
        <p:blipFill>
          <a:blip r:embed="rId1"/>
          <a:stretch/>
        </p:blipFill>
        <p:spPr>
          <a:xfrm>
            <a:off x="156600" y="4446000"/>
            <a:ext cx="520200" cy="520200"/>
          </a:xfrm>
          <a:prstGeom prst="rect">
            <a:avLst/>
          </a:prstGeom>
          <a:ln>
            <a:noFill/>
          </a:ln>
        </p:spPr>
      </p:pic>
      <p:sp>
        <p:nvSpPr>
          <p:cNvPr id="3864" name="CustomShape 3"/>
          <p:cNvSpPr/>
          <p:nvPr/>
        </p:nvSpPr>
        <p:spPr>
          <a:xfrm>
            <a:off x="352440" y="69840"/>
            <a:ext cx="5070600" cy="857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b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268bd2"/>
                </a:solidFill>
                <a:latin typeface="Vazir Code"/>
                <a:ea typeface="Dosis Light"/>
              </a:rPr>
              <a:t>History of R</a:t>
            </a:r>
            <a:endParaRPr b="0" lang="en-US" sz="3600" spc="-1" strike="noStrike">
              <a:latin typeface="Arial"/>
            </a:endParaRPr>
          </a:p>
        </p:txBody>
      </p:sp>
    </p:spTree>
  </p:cSld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2b3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5" name="TextShape 1"/>
          <p:cNvSpPr txBox="1"/>
          <p:nvPr/>
        </p:nvSpPr>
        <p:spPr>
          <a:xfrm>
            <a:off x="410760" y="867960"/>
            <a:ext cx="5198400" cy="3696840"/>
          </a:xfrm>
          <a:prstGeom prst="rect">
            <a:avLst/>
          </a:prstGeom>
          <a:noFill/>
          <a:ln>
            <a:noFill/>
          </a:ln>
        </p:spPr>
        <p:txBody>
          <a:bodyPr lIns="68400" rIns="68400" tIns="68400" bIns="68400"/>
          <a:p>
            <a:pPr marL="343080" indent="-28548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d3ebd5"/>
              </a:buClr>
              <a:buFont typeface="Vazir Code"/>
              <a:buChar char="›"/>
            </a:pPr>
            <a:r>
              <a:rPr b="0" lang="en-US" sz="1400" spc="-1" strike="noStrike">
                <a:solidFill>
                  <a:srgbClr val="efd9b0"/>
                </a:solidFill>
                <a:latin typeface="Vazir Code"/>
                <a:ea typeface="Titillium Web Light"/>
              </a:rPr>
              <a:t>To obtain and install R on your computer: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685800" indent="-28548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d3ebd5"/>
              </a:buClr>
              <a:buFont typeface="Vazir Code"/>
              <a:buChar char="›"/>
            </a:pPr>
            <a:r>
              <a:rPr b="0" lang="en-US" sz="1400" spc="-1" strike="noStrike">
                <a:solidFill>
                  <a:srgbClr val="efd9b0"/>
                </a:solidFill>
                <a:latin typeface="Vazir Code"/>
                <a:ea typeface="Titillium Web Light"/>
              </a:rPr>
              <a:t>Go to the R homepage </a:t>
            </a:r>
            <a:r>
              <a:rPr b="0" lang="en-US" sz="1400" spc="-1" strike="noStrike" u="sng">
                <a:solidFill>
                  <a:srgbClr val="94b8f6"/>
                </a:solidFill>
                <a:uFillTx/>
                <a:latin typeface="Vazir Code"/>
                <a:ea typeface="Titillium Web Light"/>
                <a:hlinkClick r:id="rId1"/>
              </a:rPr>
              <a:t>https://www.r-project.org</a:t>
            </a:r>
            <a:r>
              <a:rPr b="0" lang="en-US" sz="1400" spc="-1" strike="noStrike" u="sng">
                <a:solidFill>
                  <a:srgbClr val="94b8f6"/>
                </a:solidFill>
                <a:uFillTx/>
                <a:latin typeface="Vazir Code"/>
                <a:ea typeface="Titillium Web Light"/>
                <a:hlinkClick r:id="rId2"/>
              </a:rPr>
              <a:t>/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685800" indent="-28548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d3ebd5"/>
              </a:buClr>
              <a:buFont typeface="Vazir Code"/>
              <a:buChar char="›"/>
            </a:pPr>
            <a:r>
              <a:rPr b="0" lang="en-US" sz="1400" spc="-1" strike="noStrike">
                <a:solidFill>
                  <a:srgbClr val="efd9b0"/>
                </a:solidFill>
                <a:latin typeface="Vazir Code"/>
                <a:ea typeface="Titillium Web Light"/>
              </a:rPr>
              <a:t>Click </a:t>
            </a:r>
            <a:r>
              <a:rPr b="0" lang="en-US" sz="1400" spc="-1" strike="noStrike">
                <a:solidFill>
                  <a:srgbClr val="859900"/>
                </a:solidFill>
                <a:latin typeface="Vazir Code"/>
                <a:ea typeface="Titillium Web Light"/>
              </a:rPr>
              <a:t>CRAN</a:t>
            </a:r>
            <a:r>
              <a:rPr b="0" lang="en-US" sz="1400" spc="-1" strike="noStrike">
                <a:solidFill>
                  <a:srgbClr val="efd9b0"/>
                </a:solidFill>
                <a:latin typeface="Vazir Code"/>
                <a:ea typeface="Titillium Web Light"/>
              </a:rPr>
              <a:t> under Download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685800" indent="-28548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d3ebd5"/>
              </a:buClr>
              <a:buFont typeface="Vazir Code"/>
              <a:buChar char="›"/>
            </a:pPr>
            <a:r>
              <a:rPr b="0" lang="en-US" sz="1400" spc="-1" strike="noStrike">
                <a:solidFill>
                  <a:srgbClr val="efd9b0"/>
                </a:solidFill>
                <a:latin typeface="Vazir Code"/>
                <a:ea typeface="Titillium Web Light"/>
              </a:rPr>
              <a:t>Choose a “</a:t>
            </a:r>
            <a:r>
              <a:rPr b="0" lang="en-US" sz="1400" spc="-1" strike="noStrike">
                <a:solidFill>
                  <a:srgbClr val="859900"/>
                </a:solidFill>
                <a:latin typeface="Vazir Code"/>
                <a:ea typeface="Titillium Web Light"/>
              </a:rPr>
              <a:t>mirror site</a:t>
            </a:r>
            <a:r>
              <a:rPr b="0" lang="en-US" sz="1400" spc="-1" strike="noStrike">
                <a:solidFill>
                  <a:srgbClr val="efd9b0"/>
                </a:solidFill>
                <a:latin typeface="Vazir Code"/>
                <a:ea typeface="Titillium Web Light"/>
              </a:rPr>
              <a:t>”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685800" indent="-28548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d3ebd5"/>
              </a:buClr>
              <a:buFont typeface="Vazir Code"/>
              <a:buChar char="›"/>
            </a:pPr>
            <a:r>
              <a:rPr b="0" lang="en-US" sz="1400" spc="-1" strike="noStrike">
                <a:solidFill>
                  <a:srgbClr val="efd9b0"/>
                </a:solidFill>
                <a:latin typeface="Vazir Code"/>
                <a:ea typeface="Titillium Web Light"/>
              </a:rPr>
              <a:t>Click </a:t>
            </a:r>
            <a:r>
              <a:rPr b="0" lang="en-US" sz="1400" spc="-1" strike="noStrike">
                <a:solidFill>
                  <a:srgbClr val="859900"/>
                </a:solidFill>
                <a:latin typeface="Vazir Code"/>
                <a:ea typeface="Titillium Web Light"/>
              </a:rPr>
              <a:t>Download R for Windows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685800" indent="-28548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d3ebd5"/>
              </a:buClr>
              <a:buFont typeface="Vazir Code"/>
              <a:buChar char="›"/>
            </a:pPr>
            <a:r>
              <a:rPr b="0" lang="en-US" sz="1400" spc="-1" strike="noStrike">
                <a:solidFill>
                  <a:srgbClr val="efd9b0"/>
                </a:solidFill>
                <a:latin typeface="Vazir Code"/>
                <a:ea typeface="Titillium Web Light"/>
              </a:rPr>
              <a:t>Click </a:t>
            </a:r>
            <a:r>
              <a:rPr b="0" lang="en-US" sz="1400" spc="-1" strike="noStrike">
                <a:solidFill>
                  <a:srgbClr val="859900"/>
                </a:solidFill>
                <a:latin typeface="Vazir Code"/>
                <a:ea typeface="Titillium Web Light"/>
              </a:rPr>
              <a:t>base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685800" indent="-28548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d3ebd5"/>
              </a:buClr>
              <a:buFont typeface="Vazir Code"/>
              <a:buChar char="›"/>
            </a:pPr>
            <a:r>
              <a:rPr b="0" lang="en-US" sz="1400" spc="-1" strike="noStrike">
                <a:solidFill>
                  <a:srgbClr val="efd9b0"/>
                </a:solidFill>
                <a:latin typeface="Vazir Code"/>
                <a:ea typeface="Titillium Web Light"/>
              </a:rPr>
              <a:t>Click </a:t>
            </a:r>
            <a:r>
              <a:rPr b="0" lang="en-US" sz="1400" spc="-1" strike="noStrike" u="sng">
                <a:solidFill>
                  <a:srgbClr val="1155cc"/>
                </a:solidFill>
                <a:uFillTx/>
                <a:latin typeface="Vazir Code"/>
                <a:ea typeface="Titillium Web Light"/>
                <a:hlinkClick r:id="rId3"/>
              </a:rPr>
              <a:t>Download </a:t>
            </a:r>
            <a:r>
              <a:rPr b="0" lang="en-US" sz="1400" spc="-1" strike="noStrike" u="sng">
                <a:solidFill>
                  <a:srgbClr val="1155cc"/>
                </a:solidFill>
                <a:uFillTx/>
                <a:latin typeface="Vazir Code"/>
                <a:ea typeface="Titillium Web Light"/>
                <a:hlinkClick r:id="rId4"/>
              </a:rPr>
              <a:t>R </a:t>
            </a:r>
            <a:r>
              <a:rPr b="0" lang="en-US" sz="1400" spc="-1" strike="noStrike" u="sng">
                <a:solidFill>
                  <a:srgbClr val="1155cc"/>
                </a:solidFill>
                <a:uFillTx/>
                <a:latin typeface="Vazir Code"/>
                <a:ea typeface="Titillium Web Light"/>
                <a:hlinkClick r:id="rId5"/>
              </a:rPr>
              <a:t>3.5.2 </a:t>
            </a:r>
            <a:r>
              <a:rPr b="0" lang="en-US" sz="1400" spc="-1" strike="noStrike" u="sng">
                <a:solidFill>
                  <a:srgbClr val="1155cc"/>
                </a:solidFill>
                <a:uFillTx/>
                <a:latin typeface="Vazir Code"/>
                <a:ea typeface="Titillium Web Light"/>
                <a:hlinkClick r:id="rId6"/>
              </a:rPr>
              <a:t>for </a:t>
            </a:r>
            <a:r>
              <a:rPr b="0" lang="en-US" sz="1400" spc="-1" strike="noStrike" u="sng">
                <a:solidFill>
                  <a:srgbClr val="1155cc"/>
                </a:solidFill>
                <a:uFillTx/>
                <a:latin typeface="Vazir Code"/>
                <a:ea typeface="Titillium Web Light"/>
                <a:hlinkClick r:id="rId7"/>
              </a:rPr>
              <a:t>Windows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marL="5724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</a:pPr>
            <a:r>
              <a:rPr b="0" lang="en-US" sz="1050" spc="-1" strike="noStrike">
                <a:solidFill>
                  <a:srgbClr val="d33682"/>
                </a:solidFill>
                <a:latin typeface="Vazir Code"/>
                <a:ea typeface="Titillium Web Light"/>
              </a:rPr>
              <a:t>Note: Updated versions of R are available every few months.</a:t>
            </a:r>
            <a:endParaRPr b="0" lang="en-US" sz="10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66" name="TextShape 2"/>
          <p:cNvSpPr txBox="1"/>
          <p:nvPr/>
        </p:nvSpPr>
        <p:spPr>
          <a:xfrm>
            <a:off x="68760" y="4848480"/>
            <a:ext cx="411120" cy="294840"/>
          </a:xfrm>
          <a:prstGeom prst="rect">
            <a:avLst/>
          </a:prstGeom>
          <a:noFill/>
          <a:ln>
            <a:noFill/>
          </a:ln>
        </p:spPr>
        <p:txBody>
          <a:bodyPr lIns="68400" rIns="68400" tIns="68400" bIns="68400" anchor="ctr"/>
          <a:p>
            <a:pPr>
              <a:lnSpc>
                <a:spcPct val="100000"/>
              </a:lnSpc>
            </a:pPr>
            <a:fld id="{05E504E3-8A20-4844-A6B8-DF5A099D4868}" type="slidenum">
              <a:rPr b="0" lang="en-US" sz="900" spc="-1" strike="noStrike">
                <a:solidFill>
                  <a:srgbClr val="0b87a1"/>
                </a:solidFill>
                <a:latin typeface="Dosis Light"/>
                <a:ea typeface="Dosis Light"/>
              </a:rPr>
              <a:t>&lt;number&gt;</a:t>
            </a:fld>
            <a:endParaRPr b="0" lang="en-US" sz="900" spc="-1" strike="noStrike">
              <a:latin typeface="Times New Roman"/>
            </a:endParaRPr>
          </a:p>
        </p:txBody>
      </p:sp>
      <p:pic>
        <p:nvPicPr>
          <p:cNvPr id="3867" name="Picture 4" descr=""/>
          <p:cNvPicPr/>
          <p:nvPr/>
        </p:nvPicPr>
        <p:blipFill>
          <a:blip r:embed="rId8"/>
          <a:stretch/>
        </p:blipFill>
        <p:spPr>
          <a:xfrm>
            <a:off x="156600" y="4446000"/>
            <a:ext cx="520200" cy="520200"/>
          </a:xfrm>
          <a:prstGeom prst="rect">
            <a:avLst/>
          </a:prstGeom>
          <a:ln>
            <a:noFill/>
          </a:ln>
        </p:spPr>
      </p:pic>
      <p:sp>
        <p:nvSpPr>
          <p:cNvPr id="3868" name="CustomShape 3"/>
          <p:cNvSpPr/>
          <p:nvPr/>
        </p:nvSpPr>
        <p:spPr>
          <a:xfrm>
            <a:off x="352440" y="69840"/>
            <a:ext cx="5070600" cy="857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b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268bd2"/>
                </a:solidFill>
                <a:latin typeface="Vazir Code"/>
                <a:ea typeface="Dosis Light"/>
              </a:rPr>
              <a:t>Download R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3869" name="Picture 2" descr=""/>
          <p:cNvPicPr/>
          <p:nvPr/>
        </p:nvPicPr>
        <p:blipFill>
          <a:blip r:embed="rId9"/>
          <a:srcRect l="0" t="0" r="64523" b="57994"/>
          <a:stretch/>
        </p:blipFill>
        <p:spPr>
          <a:xfrm>
            <a:off x="4563360" y="1641600"/>
            <a:ext cx="2091960" cy="1574640"/>
          </a:xfrm>
          <a:prstGeom prst="rect">
            <a:avLst/>
          </a:prstGeom>
          <a:ln>
            <a:noFill/>
          </a:ln>
        </p:spPr>
      </p:pic>
      <p:pic>
        <p:nvPicPr>
          <p:cNvPr id="3870" name="Picture 3" descr=""/>
          <p:cNvPicPr/>
          <p:nvPr/>
        </p:nvPicPr>
        <p:blipFill>
          <a:blip r:embed="rId10"/>
          <a:stretch/>
        </p:blipFill>
        <p:spPr>
          <a:xfrm>
            <a:off x="4528080" y="3196800"/>
            <a:ext cx="2080440" cy="1145160"/>
          </a:xfrm>
          <a:prstGeom prst="rect">
            <a:avLst/>
          </a:prstGeom>
          <a:ln>
            <a:noFill/>
          </a:ln>
        </p:spPr>
      </p:pic>
    </p:spTree>
  </p:cSld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2b3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1" name="TextShape 1"/>
          <p:cNvSpPr txBox="1"/>
          <p:nvPr/>
        </p:nvSpPr>
        <p:spPr>
          <a:xfrm>
            <a:off x="410760" y="867960"/>
            <a:ext cx="5198400" cy="3696840"/>
          </a:xfrm>
          <a:prstGeom prst="rect">
            <a:avLst/>
          </a:prstGeom>
          <a:noFill/>
          <a:ln>
            <a:noFill/>
          </a:ln>
        </p:spPr>
        <p:txBody>
          <a:bodyPr lIns="68400" rIns="68400" tIns="68400" bIns="68400"/>
          <a:p>
            <a:pPr marL="343080" indent="-28548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d3ebd5"/>
              </a:buClr>
              <a:buFont typeface="Vazir Code"/>
              <a:buChar char="›"/>
            </a:pPr>
            <a:r>
              <a:rPr b="0" lang="en-US" sz="1400" spc="-1" strike="noStrike">
                <a:solidFill>
                  <a:srgbClr val="efd9b0"/>
                </a:solidFill>
                <a:latin typeface="Vazir Code"/>
                <a:ea typeface="Titillium Web Light"/>
              </a:rPr>
              <a:t>To install </a:t>
            </a:r>
            <a:r>
              <a:rPr b="0" lang="en-US" sz="1400" spc="-1" strike="noStrike">
                <a:solidFill>
                  <a:srgbClr val="2aa198"/>
                </a:solidFill>
                <a:latin typeface="Vazir Code"/>
                <a:ea typeface="Titillium Web Light"/>
              </a:rPr>
              <a:t>R</a:t>
            </a:r>
            <a:r>
              <a:rPr b="0" lang="en-US" sz="1400" spc="-1" strike="noStrike">
                <a:solidFill>
                  <a:srgbClr val="efd9b0"/>
                </a:solidFill>
                <a:latin typeface="Vazir Code"/>
                <a:ea typeface="Titillium Web Light"/>
              </a:rPr>
              <a:t> click the downloaded file. The simplest procedure is to </a:t>
            </a:r>
            <a:r>
              <a:rPr b="0" lang="en-US" sz="1400" spc="-1" strike="noStrike">
                <a:solidFill>
                  <a:srgbClr val="859900"/>
                </a:solidFill>
                <a:latin typeface="Vazir Code"/>
                <a:ea typeface="Titillium Web Light"/>
              </a:rPr>
              <a:t>accept all default settings</a:t>
            </a:r>
            <a:r>
              <a:rPr b="0" lang="en-US" sz="1400" spc="-1" strike="noStrike">
                <a:solidFill>
                  <a:srgbClr val="efd9b0"/>
                </a:solidFill>
                <a:latin typeface="Vazir Code"/>
                <a:ea typeface="Titillium Web Light"/>
              </a:rPr>
              <a:t>.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marL="343080" indent="-28548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d3ebd5"/>
              </a:buClr>
              <a:buFont typeface="Vazir Code"/>
              <a:buChar char="›"/>
            </a:pPr>
            <a:r>
              <a:rPr b="0" lang="en-US" sz="1400" spc="-1" strike="noStrike">
                <a:solidFill>
                  <a:srgbClr val="efd9b0"/>
                </a:solidFill>
                <a:latin typeface="Vazir Code"/>
                <a:ea typeface="Titillium Web Light"/>
              </a:rPr>
              <a:t>After installation, the </a:t>
            </a:r>
            <a:r>
              <a:rPr b="0" lang="en-US" sz="1400" spc="-1" strike="noStrike">
                <a:solidFill>
                  <a:srgbClr val="2aa198"/>
                </a:solidFill>
                <a:latin typeface="Vazir Code"/>
                <a:ea typeface="Titillium Web Light"/>
              </a:rPr>
              <a:t>R</a:t>
            </a:r>
            <a:r>
              <a:rPr b="0" lang="en-US" sz="1400" spc="-1" strike="noStrike">
                <a:solidFill>
                  <a:srgbClr val="efd9b0"/>
                </a:solidFill>
                <a:latin typeface="Vazir Code"/>
                <a:ea typeface="Titillium Web Light"/>
              </a:rPr>
              <a:t> icon will appear on your desktop.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marL="343080" indent="-28548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d3ebd5"/>
              </a:buClr>
              <a:buFont typeface="Vazir Code"/>
              <a:buChar char="›"/>
            </a:pPr>
            <a:r>
              <a:rPr b="0" lang="en-US" sz="1400" spc="-1" strike="noStrike">
                <a:solidFill>
                  <a:srgbClr val="efd9b0"/>
                </a:solidFill>
                <a:latin typeface="Vazir Code"/>
                <a:ea typeface="Titillium Web Light"/>
              </a:rPr>
              <a:t>Lunch </a:t>
            </a:r>
            <a:r>
              <a:rPr b="0" lang="en-US" sz="1400" spc="-1" strike="noStrike">
                <a:solidFill>
                  <a:srgbClr val="2aa198"/>
                </a:solidFill>
                <a:latin typeface="Vazir Code"/>
                <a:ea typeface="Titillium Web Light"/>
              </a:rPr>
              <a:t>R</a:t>
            </a:r>
            <a:r>
              <a:rPr b="0" lang="en-US" sz="1400" spc="-1" strike="noStrike">
                <a:solidFill>
                  <a:srgbClr val="efd9b0"/>
                </a:solidFill>
                <a:latin typeface="Vazir Code"/>
                <a:ea typeface="Titillium Web Light"/>
              </a:rPr>
              <a:t> by double-clicking the icon.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marL="343080" indent="-28548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d3ebd5"/>
              </a:buClr>
              <a:buFont typeface="Vazir Code"/>
              <a:buChar char="›"/>
            </a:pPr>
            <a:r>
              <a:rPr b="0" lang="en-US" sz="1400" spc="-1" strike="noStrike">
                <a:solidFill>
                  <a:srgbClr val="efd9b0"/>
                </a:solidFill>
                <a:latin typeface="Vazir Code"/>
                <a:ea typeface="Titillium Web Light"/>
              </a:rPr>
              <a:t>You will see the following </a:t>
            </a:r>
            <a:r>
              <a:rPr b="0" lang="en-US" sz="1400" spc="-1" strike="noStrike">
                <a:solidFill>
                  <a:srgbClr val="2aa198"/>
                </a:solidFill>
                <a:latin typeface="Vazir Code"/>
                <a:ea typeface="Titillium Web Light"/>
              </a:rPr>
              <a:t>R</a:t>
            </a:r>
            <a:r>
              <a:rPr b="0" lang="en-US" sz="1400" spc="-1" strike="noStrike">
                <a:solidFill>
                  <a:srgbClr val="efd9b0"/>
                </a:solidFill>
                <a:latin typeface="Vazir Code"/>
                <a:ea typeface="Titillium Web Light"/>
              </a:rPr>
              <a:t> Windows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72" name="TextShape 2"/>
          <p:cNvSpPr txBox="1"/>
          <p:nvPr/>
        </p:nvSpPr>
        <p:spPr>
          <a:xfrm>
            <a:off x="68760" y="4848480"/>
            <a:ext cx="411120" cy="294840"/>
          </a:xfrm>
          <a:prstGeom prst="rect">
            <a:avLst/>
          </a:prstGeom>
          <a:noFill/>
          <a:ln>
            <a:noFill/>
          </a:ln>
        </p:spPr>
        <p:txBody>
          <a:bodyPr lIns="68400" rIns="68400" tIns="68400" bIns="68400" anchor="ctr"/>
          <a:p>
            <a:pPr>
              <a:lnSpc>
                <a:spcPct val="100000"/>
              </a:lnSpc>
            </a:pPr>
            <a:fld id="{2882EB50-FC81-4F73-AD7D-022F7F3D87AF}" type="slidenum">
              <a:rPr b="0" lang="en-US" sz="900" spc="-1" strike="noStrike">
                <a:solidFill>
                  <a:srgbClr val="0b87a1"/>
                </a:solidFill>
                <a:latin typeface="Dosis Light"/>
                <a:ea typeface="Dosis Light"/>
              </a:rPr>
              <a:t>&lt;number&gt;</a:t>
            </a:fld>
            <a:endParaRPr b="0" lang="en-US" sz="900" spc="-1" strike="noStrike">
              <a:latin typeface="Times New Roman"/>
            </a:endParaRPr>
          </a:p>
        </p:txBody>
      </p:sp>
      <p:pic>
        <p:nvPicPr>
          <p:cNvPr id="3873" name="Picture 4" descr=""/>
          <p:cNvPicPr/>
          <p:nvPr/>
        </p:nvPicPr>
        <p:blipFill>
          <a:blip r:embed="rId1"/>
          <a:stretch/>
        </p:blipFill>
        <p:spPr>
          <a:xfrm>
            <a:off x="156600" y="4446000"/>
            <a:ext cx="520200" cy="520200"/>
          </a:xfrm>
          <a:prstGeom prst="rect">
            <a:avLst/>
          </a:prstGeom>
          <a:ln>
            <a:noFill/>
          </a:ln>
        </p:spPr>
      </p:pic>
      <p:sp>
        <p:nvSpPr>
          <p:cNvPr id="3874" name="CustomShape 3"/>
          <p:cNvSpPr/>
          <p:nvPr/>
        </p:nvSpPr>
        <p:spPr>
          <a:xfrm>
            <a:off x="352440" y="69840"/>
            <a:ext cx="5070600" cy="857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b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268bd2"/>
                </a:solidFill>
                <a:latin typeface="Vazir Code"/>
                <a:ea typeface="Dosis Light"/>
              </a:rPr>
              <a:t>Install and Use R</a:t>
            </a:r>
            <a:endParaRPr b="0" lang="en-US" sz="3600" spc="-1" strike="noStrike">
              <a:latin typeface="Arial"/>
            </a:endParaRPr>
          </a:p>
        </p:txBody>
      </p:sp>
    </p:spTree>
  </p:cSld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2b3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5" name="TextShape 1"/>
          <p:cNvSpPr txBox="1"/>
          <p:nvPr/>
        </p:nvSpPr>
        <p:spPr>
          <a:xfrm>
            <a:off x="416880" y="1013400"/>
            <a:ext cx="5176800" cy="3532680"/>
          </a:xfrm>
          <a:prstGeom prst="rect">
            <a:avLst/>
          </a:prstGeom>
          <a:noFill/>
          <a:ln>
            <a:noFill/>
          </a:ln>
        </p:spPr>
        <p:txBody>
          <a:bodyPr lIns="68400" rIns="68400" tIns="68400" bIns="68400"/>
          <a:p>
            <a:pPr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</a:pPr>
            <a:endParaRPr b="0" lang="en-US" sz="1050" spc="-1" strike="noStrike">
              <a:solidFill>
                <a:srgbClr val="000000"/>
              </a:solidFill>
              <a:latin typeface="Arial"/>
            </a:endParaRPr>
          </a:p>
          <a:p>
            <a:pPr marL="5724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</a:pPr>
            <a:endParaRPr b="0" lang="en-US" sz="10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</a:pPr>
            <a:endParaRPr b="0" lang="en-US" sz="10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</a:pPr>
            <a:endParaRPr b="0" lang="en-US" sz="10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</a:pPr>
            <a:endParaRPr b="0" lang="en-US" sz="1050" spc="-1" strike="noStrike">
              <a:solidFill>
                <a:srgbClr val="000000"/>
              </a:solidFill>
              <a:latin typeface="Arial"/>
            </a:endParaRPr>
          </a:p>
          <a:p>
            <a:pPr marL="5724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</a:pPr>
            <a:endParaRPr b="0" lang="en-US" sz="10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</a:pPr>
            <a:endParaRPr b="0" lang="en-US" sz="1050" spc="-1" strike="noStrike">
              <a:solidFill>
                <a:srgbClr val="000000"/>
              </a:solidFill>
              <a:latin typeface="Arial"/>
            </a:endParaRPr>
          </a:p>
          <a:p>
            <a:pPr marL="343080" indent="-28548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d3ebd5"/>
              </a:buClr>
              <a:buFont typeface="Vazir Code"/>
              <a:buChar char="›"/>
            </a:pPr>
            <a:r>
              <a:rPr b="0" lang="en-US" sz="1400" spc="-1" strike="noStrike">
                <a:solidFill>
                  <a:srgbClr val="efd9b0"/>
                </a:solidFill>
                <a:latin typeface="Vazir Code"/>
                <a:ea typeface="Titillium Web Light"/>
              </a:rPr>
              <a:t>Please type the following commands on R console and see what happens: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685800" indent="-28548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d3ebd5"/>
              </a:buClr>
              <a:buFont typeface="Vazir Code"/>
              <a:buChar char="›"/>
            </a:pPr>
            <a:r>
              <a:rPr b="0" lang="en-US" sz="1400" spc="-1" strike="noStrike">
                <a:solidFill>
                  <a:srgbClr val="859900"/>
                </a:solidFill>
                <a:latin typeface="Vazir Code"/>
                <a:ea typeface="Titillium Web Light"/>
              </a:rPr>
              <a:t> </a:t>
            </a:r>
            <a:r>
              <a:rPr b="0" lang="en-US" sz="1400" spc="-1" strike="noStrike">
                <a:solidFill>
                  <a:srgbClr val="859900"/>
                </a:solidFill>
                <a:latin typeface="Vazir Code"/>
                <a:ea typeface="Titillium Web Light"/>
              </a:rPr>
              <a:t>citation()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76" name="TextShape 2"/>
          <p:cNvSpPr txBox="1"/>
          <p:nvPr/>
        </p:nvSpPr>
        <p:spPr>
          <a:xfrm>
            <a:off x="68760" y="4848480"/>
            <a:ext cx="411120" cy="294840"/>
          </a:xfrm>
          <a:prstGeom prst="rect">
            <a:avLst/>
          </a:prstGeom>
          <a:noFill/>
          <a:ln>
            <a:noFill/>
          </a:ln>
        </p:spPr>
        <p:txBody>
          <a:bodyPr lIns="68400" rIns="68400" tIns="68400" bIns="68400" anchor="ctr"/>
          <a:p>
            <a:pPr>
              <a:lnSpc>
                <a:spcPct val="100000"/>
              </a:lnSpc>
            </a:pPr>
            <a:fld id="{A13F310F-75BC-4964-9E4C-8366C5FE7E3C}" type="slidenum">
              <a:rPr b="0" lang="en-US" sz="900" spc="-1" strike="noStrike">
                <a:solidFill>
                  <a:srgbClr val="0b87a1"/>
                </a:solidFill>
                <a:latin typeface="Dosis Light"/>
                <a:ea typeface="Dosis Light"/>
              </a:rPr>
              <a:t>&lt;number&gt;</a:t>
            </a:fld>
            <a:endParaRPr b="0" lang="en-US" sz="900" spc="-1" strike="noStrike">
              <a:latin typeface="Times New Roman"/>
            </a:endParaRPr>
          </a:p>
        </p:txBody>
      </p:sp>
      <p:pic>
        <p:nvPicPr>
          <p:cNvPr id="3877" name="Picture 4" descr=""/>
          <p:cNvPicPr/>
          <p:nvPr/>
        </p:nvPicPr>
        <p:blipFill>
          <a:blip r:embed="rId1"/>
          <a:stretch/>
        </p:blipFill>
        <p:spPr>
          <a:xfrm>
            <a:off x="156600" y="4446000"/>
            <a:ext cx="520200" cy="520200"/>
          </a:xfrm>
          <a:prstGeom prst="rect">
            <a:avLst/>
          </a:prstGeom>
          <a:ln>
            <a:noFill/>
          </a:ln>
        </p:spPr>
      </p:pic>
      <p:sp>
        <p:nvSpPr>
          <p:cNvPr id="3878" name="CustomShape 3"/>
          <p:cNvSpPr/>
          <p:nvPr/>
        </p:nvSpPr>
        <p:spPr>
          <a:xfrm>
            <a:off x="352440" y="69840"/>
            <a:ext cx="5070600" cy="857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b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268bd2"/>
                </a:solidFill>
                <a:latin typeface="Vazir Code"/>
                <a:ea typeface="Dosis Light"/>
              </a:rPr>
              <a:t>Install and Use R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3879" name="Picture 1" descr=""/>
          <p:cNvPicPr/>
          <p:nvPr/>
        </p:nvPicPr>
        <p:blipFill>
          <a:blip r:embed="rId2"/>
          <a:stretch/>
        </p:blipFill>
        <p:spPr>
          <a:xfrm>
            <a:off x="1428840" y="1013400"/>
            <a:ext cx="3152880" cy="2544120"/>
          </a:xfrm>
          <a:prstGeom prst="rect">
            <a:avLst/>
          </a:prstGeom>
          <a:ln>
            <a:noFill/>
          </a:ln>
        </p:spPr>
      </p:pic>
    </p:spTree>
  </p:cSld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2b3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0" name="TextShape 1"/>
          <p:cNvSpPr txBox="1"/>
          <p:nvPr/>
        </p:nvSpPr>
        <p:spPr>
          <a:xfrm>
            <a:off x="416880" y="1013400"/>
            <a:ext cx="5176800" cy="3532680"/>
          </a:xfrm>
          <a:prstGeom prst="rect">
            <a:avLst/>
          </a:prstGeom>
          <a:noFill/>
          <a:ln>
            <a:noFill/>
          </a:ln>
        </p:spPr>
        <p:txBody>
          <a:bodyPr lIns="68400" rIns="68400" tIns="68400" bIns="68400"/>
          <a:p>
            <a:endParaRPr b="0" lang="en-US" sz="10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81" name="TextShape 2"/>
          <p:cNvSpPr txBox="1"/>
          <p:nvPr/>
        </p:nvSpPr>
        <p:spPr>
          <a:xfrm>
            <a:off x="68760" y="4848480"/>
            <a:ext cx="411120" cy="294840"/>
          </a:xfrm>
          <a:prstGeom prst="rect">
            <a:avLst/>
          </a:prstGeom>
          <a:noFill/>
          <a:ln>
            <a:noFill/>
          </a:ln>
        </p:spPr>
        <p:txBody>
          <a:bodyPr lIns="68400" rIns="68400" tIns="68400" bIns="68400" anchor="ctr"/>
          <a:p>
            <a:pPr>
              <a:lnSpc>
                <a:spcPct val="100000"/>
              </a:lnSpc>
            </a:pPr>
            <a:fld id="{A995B4DB-234C-4EE8-A4B2-64F486FD5718}" type="slidenum">
              <a:rPr b="0" lang="en-US" sz="900" spc="-1" strike="noStrike">
                <a:solidFill>
                  <a:srgbClr val="0b87a1"/>
                </a:solidFill>
                <a:latin typeface="Dosis Light"/>
                <a:ea typeface="Dosis Light"/>
              </a:rPr>
              <a:t>&lt;number&gt;</a:t>
            </a:fld>
            <a:endParaRPr b="0" lang="en-US" sz="900" spc="-1" strike="noStrike">
              <a:latin typeface="Times New Roman"/>
            </a:endParaRPr>
          </a:p>
        </p:txBody>
      </p:sp>
      <p:pic>
        <p:nvPicPr>
          <p:cNvPr id="3882" name="Picture 4" descr=""/>
          <p:cNvPicPr/>
          <p:nvPr/>
        </p:nvPicPr>
        <p:blipFill>
          <a:blip r:embed="rId1"/>
          <a:stretch/>
        </p:blipFill>
        <p:spPr>
          <a:xfrm>
            <a:off x="156600" y="4446000"/>
            <a:ext cx="520200" cy="520200"/>
          </a:xfrm>
          <a:prstGeom prst="rect">
            <a:avLst/>
          </a:prstGeom>
          <a:ln>
            <a:noFill/>
          </a:ln>
        </p:spPr>
      </p:pic>
      <p:sp>
        <p:nvSpPr>
          <p:cNvPr id="3883" name="CustomShape 3"/>
          <p:cNvSpPr/>
          <p:nvPr/>
        </p:nvSpPr>
        <p:spPr>
          <a:xfrm>
            <a:off x="352440" y="69840"/>
            <a:ext cx="5070600" cy="857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b"/>
          <a:p>
            <a:pPr>
              <a:lnSpc>
                <a:spcPct val="100000"/>
              </a:lnSpc>
            </a:pPr>
            <a:r>
              <a:rPr b="0" lang="en-US" sz="3000" spc="-1" strike="noStrike">
                <a:solidFill>
                  <a:srgbClr val="268bd2"/>
                </a:solidFill>
                <a:latin typeface="Vazir Code"/>
                <a:ea typeface="Dosis Light"/>
              </a:rPr>
              <a:t>Install and Use RStudio</a:t>
            </a:r>
            <a:endParaRPr b="0" lang="en-US" sz="3000" spc="-1" strike="noStrike">
              <a:latin typeface="Arial"/>
            </a:endParaRPr>
          </a:p>
        </p:txBody>
      </p:sp>
      <p:pic>
        <p:nvPicPr>
          <p:cNvPr id="3884" name="" descr=""/>
          <p:cNvPicPr/>
          <p:nvPr/>
        </p:nvPicPr>
        <p:blipFill>
          <a:blip r:embed="rId2"/>
          <a:stretch/>
        </p:blipFill>
        <p:spPr>
          <a:xfrm>
            <a:off x="640080" y="1371600"/>
            <a:ext cx="4986360" cy="2971800"/>
          </a:xfrm>
          <a:prstGeom prst="rect">
            <a:avLst/>
          </a:prstGeom>
          <a:ln>
            <a:noFill/>
          </a:ln>
        </p:spPr>
      </p:pic>
    </p:spTree>
  </p:cSld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2b3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5" name="TextShape 1"/>
          <p:cNvSpPr txBox="1"/>
          <p:nvPr/>
        </p:nvSpPr>
        <p:spPr>
          <a:xfrm>
            <a:off x="416880" y="1013400"/>
            <a:ext cx="5176800" cy="3532680"/>
          </a:xfrm>
          <a:prstGeom prst="rect">
            <a:avLst/>
          </a:prstGeom>
          <a:noFill/>
          <a:ln>
            <a:noFill/>
          </a:ln>
        </p:spPr>
        <p:txBody>
          <a:bodyPr lIns="68400" rIns="68400" tIns="68400" bIns="68400"/>
          <a:p>
            <a:pPr marL="343080" indent="-28548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d3ebd5"/>
              </a:buClr>
              <a:buFont typeface="Vazir Code"/>
              <a:buChar char="›"/>
            </a:pPr>
            <a:r>
              <a:rPr b="0" lang="en-US" sz="1400" spc="-1" strike="noStrike">
                <a:solidFill>
                  <a:srgbClr val="efd9b0"/>
                </a:solidFill>
                <a:latin typeface="Vazir Code"/>
                <a:ea typeface="Titillium Web Light"/>
              </a:rPr>
              <a:t> 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marL="5724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86" name="TextShape 2"/>
          <p:cNvSpPr txBox="1"/>
          <p:nvPr/>
        </p:nvSpPr>
        <p:spPr>
          <a:xfrm>
            <a:off x="68760" y="4848480"/>
            <a:ext cx="411120" cy="294840"/>
          </a:xfrm>
          <a:prstGeom prst="rect">
            <a:avLst/>
          </a:prstGeom>
          <a:noFill/>
          <a:ln>
            <a:noFill/>
          </a:ln>
        </p:spPr>
        <p:txBody>
          <a:bodyPr lIns="68400" rIns="68400" tIns="68400" bIns="68400" anchor="ctr"/>
          <a:p>
            <a:pPr>
              <a:lnSpc>
                <a:spcPct val="100000"/>
              </a:lnSpc>
            </a:pPr>
            <a:fld id="{39ECE20F-2DBA-4553-84FD-4CCF66E9917C}" type="slidenum">
              <a:rPr b="0" lang="en-US" sz="900" spc="-1" strike="noStrike">
                <a:solidFill>
                  <a:srgbClr val="0b87a1"/>
                </a:solidFill>
                <a:latin typeface="Dosis Light"/>
                <a:ea typeface="Dosis Light"/>
              </a:rPr>
              <a:t>&lt;number&gt;</a:t>
            </a:fld>
            <a:endParaRPr b="0" lang="en-US" sz="900" spc="-1" strike="noStrike">
              <a:latin typeface="Times New Roman"/>
            </a:endParaRPr>
          </a:p>
        </p:txBody>
      </p:sp>
      <p:pic>
        <p:nvPicPr>
          <p:cNvPr id="3887" name="Picture 4" descr=""/>
          <p:cNvPicPr/>
          <p:nvPr/>
        </p:nvPicPr>
        <p:blipFill>
          <a:blip r:embed="rId1"/>
          <a:stretch/>
        </p:blipFill>
        <p:spPr>
          <a:xfrm>
            <a:off x="156600" y="4446000"/>
            <a:ext cx="520200" cy="520200"/>
          </a:xfrm>
          <a:prstGeom prst="rect">
            <a:avLst/>
          </a:prstGeom>
          <a:ln>
            <a:noFill/>
          </a:ln>
        </p:spPr>
      </p:pic>
      <p:sp>
        <p:nvSpPr>
          <p:cNvPr id="3888" name="CustomShape 3"/>
          <p:cNvSpPr/>
          <p:nvPr/>
        </p:nvSpPr>
        <p:spPr>
          <a:xfrm>
            <a:off x="352440" y="69840"/>
            <a:ext cx="5070600" cy="857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b"/>
          <a:p>
            <a:pPr>
              <a:lnSpc>
                <a:spcPct val="100000"/>
              </a:lnSpc>
            </a:pPr>
            <a:r>
              <a:rPr b="0" lang="en-US" sz="3000" spc="-1" strike="noStrike">
                <a:solidFill>
                  <a:srgbClr val="268bd2"/>
                </a:solidFill>
                <a:latin typeface="Vazir Code"/>
                <a:ea typeface="Dosis Light"/>
              </a:rPr>
              <a:t>Console and Terminal</a:t>
            </a:r>
            <a:endParaRPr b="0" lang="en-US" sz="3000" spc="-1" strike="noStrike">
              <a:latin typeface="Arial"/>
            </a:endParaRPr>
          </a:p>
        </p:txBody>
      </p:sp>
      <p:pic>
        <p:nvPicPr>
          <p:cNvPr id="3889" name="" descr=""/>
          <p:cNvPicPr/>
          <p:nvPr/>
        </p:nvPicPr>
        <p:blipFill>
          <a:blip r:embed="rId2"/>
          <a:stretch/>
        </p:blipFill>
        <p:spPr>
          <a:xfrm>
            <a:off x="1005840" y="991800"/>
            <a:ext cx="4552200" cy="3782520"/>
          </a:xfrm>
          <a:prstGeom prst="rect">
            <a:avLst/>
          </a:prstGeom>
          <a:ln w="38160">
            <a:solidFill>
              <a:srgbClr val="2aa198"/>
            </a:solidFill>
            <a:round/>
          </a:ln>
        </p:spPr>
      </p:pic>
    </p:spTree>
  </p:cSld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2b3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0" name="TextShape 1"/>
          <p:cNvSpPr txBox="1"/>
          <p:nvPr/>
        </p:nvSpPr>
        <p:spPr>
          <a:xfrm>
            <a:off x="416880" y="1013400"/>
            <a:ext cx="5176800" cy="3532680"/>
          </a:xfrm>
          <a:prstGeom prst="rect">
            <a:avLst/>
          </a:prstGeom>
          <a:noFill/>
          <a:ln>
            <a:noFill/>
          </a:ln>
        </p:spPr>
        <p:txBody>
          <a:bodyPr lIns="68400" rIns="68400" tIns="68400" bIns="68400"/>
          <a:p>
            <a:pPr marL="343080" indent="-28548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d3ebd5"/>
              </a:buClr>
              <a:buFont typeface="Vazir Code"/>
              <a:buChar char="›"/>
            </a:pPr>
            <a:r>
              <a:rPr b="0" lang="en-US" sz="1400" spc="-1" strike="noStrike">
                <a:solidFill>
                  <a:srgbClr val="efd9b0"/>
                </a:solidFill>
                <a:latin typeface="Vazir Code"/>
                <a:ea typeface="Titillium Web Light"/>
              </a:rPr>
              <a:t> 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marL="5724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91" name="TextShape 2"/>
          <p:cNvSpPr txBox="1"/>
          <p:nvPr/>
        </p:nvSpPr>
        <p:spPr>
          <a:xfrm>
            <a:off x="68760" y="4848480"/>
            <a:ext cx="411120" cy="294840"/>
          </a:xfrm>
          <a:prstGeom prst="rect">
            <a:avLst/>
          </a:prstGeom>
          <a:noFill/>
          <a:ln>
            <a:noFill/>
          </a:ln>
        </p:spPr>
        <p:txBody>
          <a:bodyPr lIns="68400" rIns="68400" tIns="68400" bIns="68400" anchor="ctr"/>
          <a:p>
            <a:pPr>
              <a:lnSpc>
                <a:spcPct val="100000"/>
              </a:lnSpc>
            </a:pPr>
            <a:fld id="{51372624-C9FA-49B3-A817-67BF42E2316A}" type="slidenum">
              <a:rPr b="0" lang="en-US" sz="900" spc="-1" strike="noStrike">
                <a:solidFill>
                  <a:srgbClr val="0b87a1"/>
                </a:solidFill>
                <a:latin typeface="Dosis Light"/>
                <a:ea typeface="Dosis Light"/>
              </a:rPr>
              <a:t>&lt;number&gt;</a:t>
            </a:fld>
            <a:endParaRPr b="0" lang="en-US" sz="900" spc="-1" strike="noStrike">
              <a:latin typeface="Times New Roman"/>
            </a:endParaRPr>
          </a:p>
        </p:txBody>
      </p:sp>
      <p:pic>
        <p:nvPicPr>
          <p:cNvPr id="3892" name="Picture 4" descr=""/>
          <p:cNvPicPr/>
          <p:nvPr/>
        </p:nvPicPr>
        <p:blipFill>
          <a:blip r:embed="rId1"/>
          <a:stretch/>
        </p:blipFill>
        <p:spPr>
          <a:xfrm>
            <a:off x="156600" y="4446000"/>
            <a:ext cx="520200" cy="520200"/>
          </a:xfrm>
          <a:prstGeom prst="rect">
            <a:avLst/>
          </a:prstGeom>
          <a:ln>
            <a:noFill/>
          </a:ln>
        </p:spPr>
      </p:pic>
      <p:sp>
        <p:nvSpPr>
          <p:cNvPr id="3893" name="CustomShape 3"/>
          <p:cNvSpPr/>
          <p:nvPr/>
        </p:nvSpPr>
        <p:spPr>
          <a:xfrm>
            <a:off x="352440" y="69840"/>
            <a:ext cx="5070600" cy="857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b"/>
          <a:p>
            <a:pPr>
              <a:lnSpc>
                <a:spcPct val="100000"/>
              </a:lnSpc>
            </a:pPr>
            <a:r>
              <a:rPr b="0" lang="en-US" sz="3000" spc="-1" strike="noStrike">
                <a:solidFill>
                  <a:srgbClr val="268bd2"/>
                </a:solidFill>
                <a:latin typeface="Vazir Code"/>
                <a:ea typeface="Dosis Light"/>
              </a:rPr>
              <a:t>Script</a:t>
            </a:r>
            <a:endParaRPr b="0" lang="en-US" sz="3000" spc="-1" strike="noStrike">
              <a:latin typeface="Arial"/>
            </a:endParaRPr>
          </a:p>
        </p:txBody>
      </p:sp>
      <p:pic>
        <p:nvPicPr>
          <p:cNvPr id="3894" name="" descr=""/>
          <p:cNvPicPr/>
          <p:nvPr/>
        </p:nvPicPr>
        <p:blipFill>
          <a:blip r:embed="rId2"/>
          <a:stretch/>
        </p:blipFill>
        <p:spPr>
          <a:xfrm>
            <a:off x="473040" y="2577600"/>
            <a:ext cx="5120640" cy="1445760"/>
          </a:xfrm>
          <a:prstGeom prst="rect">
            <a:avLst/>
          </a:prstGeom>
          <a:ln w="38160">
            <a:solidFill>
              <a:srgbClr val="2aa198"/>
            </a:solidFill>
            <a:round/>
          </a:ln>
        </p:spPr>
      </p:pic>
      <p:pic>
        <p:nvPicPr>
          <p:cNvPr id="3895" name="" descr=""/>
          <p:cNvPicPr/>
          <p:nvPr/>
        </p:nvPicPr>
        <p:blipFill>
          <a:blip r:embed="rId3"/>
          <a:srcRect l="5000" t="6777" r="50996" b="24439"/>
          <a:stretch/>
        </p:blipFill>
        <p:spPr>
          <a:xfrm>
            <a:off x="914400" y="1047600"/>
            <a:ext cx="4114440" cy="36158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58" dur="indefinite" restart="never" nodeType="tmRoot">
          <p:childTnLst>
            <p:seq>
              <p:cTn id="259" dur="indefinite" nodeType="mainSeq">
                <p:childTnLst>
                  <p:par>
                    <p:cTn id="260" fill="hold">
                      <p:stCondLst>
                        <p:cond delay="indefinite"/>
                      </p:stCondLst>
                      <p:childTnLst>
                        <p:par>
                          <p:cTn id="261" fill="hold">
                            <p:stCondLst>
                              <p:cond delay="0"/>
                            </p:stCondLst>
                            <p:childTnLst>
                              <p:par>
                                <p:cTn id="262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64" dur="2000"/>
                                        <p:tgtEl>
                                          <p:spTgt spid="38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5" fill="hold">
                      <p:stCondLst>
                        <p:cond delay="indefinite"/>
                      </p:stCondLst>
                      <p:childTnLst>
                        <p:par>
                          <p:cTn id="266" fill="hold">
                            <p:stCondLst>
                              <p:cond delay="0"/>
                            </p:stCondLst>
                            <p:childTnLst>
                              <p:par>
                                <p:cTn id="267" nodeType="clickEffect" fill="hold" presetClass="exit" presetID="1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 additive="repl">
                                        <p:cTn id="268" dur="2000"/>
                                        <p:tgtEl>
                                          <p:spTgt spid="38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0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72" dur="2000"/>
                                        <p:tgtEl>
                                          <p:spTgt spid="38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2b3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6" name="TextShape 1"/>
          <p:cNvSpPr txBox="1"/>
          <p:nvPr/>
        </p:nvSpPr>
        <p:spPr>
          <a:xfrm>
            <a:off x="416880" y="1013400"/>
            <a:ext cx="5176800" cy="3532680"/>
          </a:xfrm>
          <a:prstGeom prst="rect">
            <a:avLst/>
          </a:prstGeom>
          <a:noFill/>
          <a:ln>
            <a:noFill/>
          </a:ln>
        </p:spPr>
        <p:txBody>
          <a:bodyPr lIns="68400" rIns="68400" tIns="68400" bIns="68400"/>
          <a:p>
            <a:pPr marL="343080" indent="-28548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d3ebd5"/>
              </a:buClr>
              <a:buFont typeface="Vazir Code"/>
              <a:buChar char="›"/>
            </a:pPr>
            <a:r>
              <a:rPr b="0" lang="en-US" sz="1400" spc="-1" strike="noStrike">
                <a:solidFill>
                  <a:srgbClr val="efd9b0"/>
                </a:solidFill>
                <a:latin typeface="Vazir Code"/>
                <a:ea typeface="Titillium Web Light"/>
              </a:rPr>
              <a:t> 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marL="5724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97" name="TextShape 2"/>
          <p:cNvSpPr txBox="1"/>
          <p:nvPr/>
        </p:nvSpPr>
        <p:spPr>
          <a:xfrm>
            <a:off x="68760" y="4848480"/>
            <a:ext cx="411120" cy="294840"/>
          </a:xfrm>
          <a:prstGeom prst="rect">
            <a:avLst/>
          </a:prstGeom>
          <a:noFill/>
          <a:ln>
            <a:noFill/>
          </a:ln>
        </p:spPr>
        <p:txBody>
          <a:bodyPr lIns="68400" rIns="68400" tIns="68400" bIns="68400" anchor="ctr"/>
          <a:p>
            <a:pPr>
              <a:lnSpc>
                <a:spcPct val="100000"/>
              </a:lnSpc>
            </a:pPr>
            <a:fld id="{BCF351B5-6ACF-4451-AA81-81B30044B529}" type="slidenum">
              <a:rPr b="0" lang="en-US" sz="900" spc="-1" strike="noStrike">
                <a:solidFill>
                  <a:srgbClr val="0b87a1"/>
                </a:solidFill>
                <a:latin typeface="Dosis Light"/>
                <a:ea typeface="Dosis Light"/>
              </a:rPr>
              <a:t>&lt;number&gt;</a:t>
            </a:fld>
            <a:endParaRPr b="0" lang="en-US" sz="900" spc="-1" strike="noStrike">
              <a:latin typeface="Times New Roman"/>
            </a:endParaRPr>
          </a:p>
        </p:txBody>
      </p:sp>
      <p:pic>
        <p:nvPicPr>
          <p:cNvPr id="3898" name="Picture 4" descr=""/>
          <p:cNvPicPr/>
          <p:nvPr/>
        </p:nvPicPr>
        <p:blipFill>
          <a:blip r:embed="rId1"/>
          <a:stretch/>
        </p:blipFill>
        <p:spPr>
          <a:xfrm>
            <a:off x="156600" y="4446000"/>
            <a:ext cx="520200" cy="520200"/>
          </a:xfrm>
          <a:prstGeom prst="rect">
            <a:avLst/>
          </a:prstGeom>
          <a:ln>
            <a:noFill/>
          </a:ln>
        </p:spPr>
      </p:pic>
      <p:sp>
        <p:nvSpPr>
          <p:cNvPr id="3899" name="CustomShape 3"/>
          <p:cNvSpPr/>
          <p:nvPr/>
        </p:nvSpPr>
        <p:spPr>
          <a:xfrm>
            <a:off x="352440" y="69840"/>
            <a:ext cx="5070600" cy="857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b"/>
          <a:p>
            <a:pPr>
              <a:lnSpc>
                <a:spcPct val="100000"/>
              </a:lnSpc>
            </a:pPr>
            <a:r>
              <a:rPr b="0" lang="en-US" sz="3000" spc="-1" strike="noStrike">
                <a:solidFill>
                  <a:srgbClr val="268bd2"/>
                </a:solidFill>
                <a:latin typeface="Vazir Code"/>
                <a:ea typeface="Dosis Light"/>
              </a:rPr>
              <a:t>Environment</a:t>
            </a:r>
            <a:endParaRPr b="0" lang="en-US" sz="3000" spc="-1" strike="noStrike">
              <a:latin typeface="Arial"/>
            </a:endParaRPr>
          </a:p>
        </p:txBody>
      </p:sp>
      <p:pic>
        <p:nvPicPr>
          <p:cNvPr id="3900" name="" descr=""/>
          <p:cNvPicPr/>
          <p:nvPr/>
        </p:nvPicPr>
        <p:blipFill>
          <a:blip r:embed="rId2"/>
          <a:stretch/>
        </p:blipFill>
        <p:spPr>
          <a:xfrm>
            <a:off x="526680" y="1434960"/>
            <a:ext cx="5067000" cy="2314080"/>
          </a:xfrm>
          <a:prstGeom prst="rect">
            <a:avLst/>
          </a:prstGeom>
          <a:ln w="38160">
            <a:solidFill>
              <a:srgbClr val="2aa198"/>
            </a:solidFill>
            <a:round/>
          </a:ln>
        </p:spPr>
      </p:pic>
    </p:spTree>
  </p:cSld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df6e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2" name="TextShape 1"/>
          <p:cNvSpPr txBox="1"/>
          <p:nvPr/>
        </p:nvSpPr>
        <p:spPr>
          <a:xfrm>
            <a:off x="1645920" y="1371600"/>
            <a:ext cx="2798280" cy="869400"/>
          </a:xfrm>
          <a:prstGeom prst="rect">
            <a:avLst/>
          </a:prstGeom>
          <a:solidFill>
            <a:srgbClr val="fdf6e3"/>
          </a:solidFill>
          <a:ln>
            <a:noFill/>
          </a:ln>
        </p:spPr>
        <p:txBody>
          <a:bodyPr lIns="68400" rIns="68400" tIns="68400" bIns="68400" anchor="b"/>
          <a:p>
            <a:pPr>
              <a:lnSpc>
                <a:spcPct val="100000"/>
              </a:lnSpc>
            </a:pPr>
            <a:r>
              <a:rPr b="0" lang="en-US" sz="4500" spc="-1" strike="noStrike">
                <a:solidFill>
                  <a:srgbClr val="268bd2"/>
                </a:solidFill>
                <a:latin typeface="Vazir Code"/>
                <a:ea typeface="Dosis Light"/>
              </a:rPr>
              <a:t>  </a:t>
            </a:r>
            <a:r>
              <a:rPr b="0" lang="en-US" sz="4500" spc="-1" strike="noStrike">
                <a:solidFill>
                  <a:srgbClr val="268bd2"/>
                </a:solidFill>
                <a:latin typeface="Vazir Code"/>
                <a:ea typeface="Dosis Light"/>
              </a:rPr>
              <a:t>HELLO!</a:t>
            </a:r>
            <a:endParaRPr b="0" lang="en-US" sz="4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13" name="TextShape 2"/>
          <p:cNvSpPr txBox="1"/>
          <p:nvPr/>
        </p:nvSpPr>
        <p:spPr>
          <a:xfrm>
            <a:off x="1566360" y="2286000"/>
            <a:ext cx="3221640" cy="859680"/>
          </a:xfrm>
          <a:prstGeom prst="rect">
            <a:avLst/>
          </a:prstGeom>
          <a:noFill/>
          <a:ln>
            <a:noFill/>
          </a:ln>
        </p:spPr>
        <p:txBody>
          <a:bodyPr lIns="68400" rIns="68400" tIns="68400" bIns="68400"/>
          <a:p>
            <a:pPr algn="ctr">
              <a:lnSpc>
                <a:spcPct val="100000"/>
              </a:lnSpc>
              <a:spcBef>
                <a:spcPts val="451"/>
              </a:spcBef>
              <a:spcAft>
                <a:spcPts val="601"/>
              </a:spcAft>
            </a:pPr>
            <a:r>
              <a:rPr b="0" lang="en-US" sz="1800" spc="-1" strike="noStrike">
                <a:solidFill>
                  <a:srgbClr val="cb4b16"/>
                </a:solidFill>
                <a:latin typeface="Vazir Code"/>
                <a:ea typeface="Titillium Web"/>
              </a:rPr>
              <a:t>I am Maani Beigy</a:t>
            </a:r>
            <a:r>
              <a:rPr b="1" lang="en-US" sz="1800" spc="-1" strike="noStrike">
                <a:solidFill>
                  <a:srgbClr val="003b55"/>
                </a:solidFill>
                <a:latin typeface="Vazir Code"/>
                <a:ea typeface="Titillium Web Light"/>
              </a:rPr>
              <a:t> 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451"/>
              </a:spcBef>
              <a:spcAft>
                <a:spcPts val="601"/>
              </a:spcAft>
            </a:pPr>
            <a:r>
              <a:rPr b="1" lang="en-US" sz="1800" spc="-1" strike="noStrike">
                <a:solidFill>
                  <a:srgbClr val="268bd2"/>
                </a:solidFill>
                <a:latin typeface="Vazir Code"/>
                <a:ea typeface="Titillium Web Light"/>
              </a:rPr>
              <a:t>Who</a:t>
            </a:r>
            <a:r>
              <a:rPr b="1" lang="en-US" sz="1800" spc="-1" strike="noStrike">
                <a:solidFill>
                  <a:srgbClr val="003b55"/>
                </a:solidFill>
                <a:latin typeface="Vazir Code"/>
                <a:ea typeface="Titillium Web Light"/>
              </a:rPr>
              <a:t> </a:t>
            </a:r>
            <a:r>
              <a:rPr b="1" lang="en-US" sz="1800" spc="-1" strike="noStrike">
                <a:solidFill>
                  <a:srgbClr val="2aa198"/>
                </a:solidFill>
                <a:latin typeface="Vazir Code"/>
                <a:ea typeface="Titillium Web Light"/>
              </a:rPr>
              <a:t>R</a:t>
            </a:r>
            <a:r>
              <a:rPr b="1" lang="en-US" sz="1800" spc="-1" strike="noStrike">
                <a:solidFill>
                  <a:srgbClr val="003b55"/>
                </a:solidFill>
                <a:latin typeface="Vazir Code"/>
                <a:ea typeface="Titillium Web Light"/>
              </a:rPr>
              <a:t> </a:t>
            </a:r>
            <a:r>
              <a:rPr b="1" lang="en-US" sz="1800" spc="-1" strike="noStrike">
                <a:solidFill>
                  <a:srgbClr val="d33682"/>
                </a:solidFill>
                <a:latin typeface="Vazir Code"/>
                <a:ea typeface="Titillium Web Light"/>
              </a:rPr>
              <a:t>U</a:t>
            </a:r>
            <a:r>
              <a:rPr b="1" lang="en-US" sz="1800" spc="-1" strike="noStrike">
                <a:solidFill>
                  <a:srgbClr val="003b55"/>
                </a:solidFill>
                <a:latin typeface="Vazir Code"/>
                <a:ea typeface="Titillium Web Light"/>
              </a:rPr>
              <a:t> </a:t>
            </a:r>
            <a:r>
              <a:rPr b="1" lang="en-US" sz="1800" spc="-1" strike="noStrike">
                <a:solidFill>
                  <a:srgbClr val="268bd2"/>
                </a:solidFill>
                <a:latin typeface="Vazir Code"/>
                <a:ea typeface="Titillium Web Light"/>
              </a:rPr>
              <a:t>?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714" name="TextShape 3"/>
          <p:cNvSpPr txBox="1"/>
          <p:nvPr/>
        </p:nvSpPr>
        <p:spPr>
          <a:xfrm>
            <a:off x="0" y="4848480"/>
            <a:ext cx="411120" cy="294840"/>
          </a:xfrm>
          <a:prstGeom prst="rect">
            <a:avLst/>
          </a:prstGeom>
          <a:noFill/>
          <a:ln>
            <a:noFill/>
          </a:ln>
        </p:spPr>
        <p:txBody>
          <a:bodyPr lIns="68400" rIns="68400" tIns="68400" bIns="68400" anchor="ctr"/>
          <a:p>
            <a:pPr>
              <a:lnSpc>
                <a:spcPct val="100000"/>
              </a:lnSpc>
            </a:pPr>
            <a:fld id="{741F3797-FFB4-44A5-8534-07804F97C95D}" type="slidenum">
              <a:rPr b="0" lang="en-US" sz="900" spc="-1" strike="noStrike">
                <a:solidFill>
                  <a:srgbClr val="0b87a1"/>
                </a:solidFill>
                <a:latin typeface="Dosis Light"/>
                <a:ea typeface="Dosis Light"/>
              </a:rPr>
              <a:t>&lt;number&gt;</a:t>
            </a:fld>
            <a:endParaRPr b="0" lang="en-US" sz="900" spc="-1" strike="noStrike">
              <a:latin typeface="Times New Roman"/>
            </a:endParaRPr>
          </a:p>
        </p:txBody>
      </p:sp>
      <p:pic>
        <p:nvPicPr>
          <p:cNvPr id="3715" name="Picture 6" descr=""/>
          <p:cNvPicPr/>
          <p:nvPr/>
        </p:nvPicPr>
        <p:blipFill>
          <a:blip r:embed="rId1"/>
          <a:stretch/>
        </p:blipFill>
        <p:spPr>
          <a:xfrm>
            <a:off x="156600" y="4446000"/>
            <a:ext cx="520200" cy="520200"/>
          </a:xfrm>
          <a:prstGeom prst="rect">
            <a:avLst/>
          </a:prstGeom>
          <a:ln>
            <a:noFill/>
          </a:ln>
        </p:spPr>
      </p:pic>
      <p:sp>
        <p:nvSpPr>
          <p:cNvPr id="3716" name="TextShape 4"/>
          <p:cNvSpPr txBox="1"/>
          <p:nvPr/>
        </p:nvSpPr>
        <p:spPr>
          <a:xfrm>
            <a:off x="946080" y="91800"/>
            <a:ext cx="4141440" cy="14608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  <a:spcBef>
                <a:spcPts val="720"/>
              </a:spcBef>
              <a:spcAft>
                <a:spcPts val="289"/>
              </a:spcAft>
            </a:pPr>
            <a:r>
              <a:rPr b="1" lang="en-US" sz="1000" spc="-1" strike="noStrike">
                <a:latin typeface="Vazir Code"/>
              </a:rPr>
              <a:t>Universal Council of Epidemiology (UCE)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9"/>
              </a:spcBef>
              <a:spcAft>
                <a:spcPts val="289"/>
              </a:spcAft>
            </a:pPr>
            <a:r>
              <a:rPr b="1" lang="en-US" sz="1000" spc="-1" strike="noStrike">
                <a:latin typeface="Vazir Code"/>
              </a:rPr>
              <a:t>Universal Scientific Education and Research Network (USERN)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9"/>
              </a:spcBef>
              <a:spcAft>
                <a:spcPts val="289"/>
              </a:spcAft>
            </a:pPr>
            <a:r>
              <a:rPr b="1" lang="en-US" sz="1000" spc="-1" strike="noStrike">
                <a:latin typeface="Vazir Code"/>
              </a:rPr>
              <a:t>Students’ Scientific Research Center (SSRC)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9"/>
              </a:spcBef>
              <a:spcAft>
                <a:spcPts val="289"/>
              </a:spcAft>
            </a:pPr>
            <a:r>
              <a:rPr b="1" lang="en-US" sz="1000" spc="-1" strike="noStrike">
                <a:latin typeface="Vazir Code"/>
              </a:rPr>
              <a:t>Tehran University of Medical Sciences (TUMS)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9"/>
              </a:spcBef>
              <a:spcAft>
                <a:spcPts val="289"/>
              </a:spcAft>
            </a:pP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9"/>
              </a:spcBef>
              <a:spcAft>
                <a:spcPts val="289"/>
              </a:spcAft>
            </a:pPr>
            <a:endParaRPr b="0" lang="en-US" sz="1000" spc="-1" strike="noStrike">
              <a:latin typeface="Arial"/>
            </a:endParaRPr>
          </a:p>
        </p:txBody>
      </p:sp>
      <p:pic>
        <p:nvPicPr>
          <p:cNvPr id="3717" name="" descr=""/>
          <p:cNvPicPr/>
          <p:nvPr/>
        </p:nvPicPr>
        <p:blipFill>
          <a:blip r:embed="rId2"/>
          <a:stretch/>
        </p:blipFill>
        <p:spPr>
          <a:xfrm>
            <a:off x="1440" y="19800"/>
            <a:ext cx="988200" cy="988200"/>
          </a:xfrm>
          <a:prstGeom prst="rect">
            <a:avLst/>
          </a:prstGeom>
          <a:ln>
            <a:noFill/>
          </a:ln>
        </p:spPr>
      </p:pic>
      <p:pic>
        <p:nvPicPr>
          <p:cNvPr id="3718" name="" descr=""/>
          <p:cNvPicPr/>
          <p:nvPr/>
        </p:nvPicPr>
        <p:blipFill>
          <a:blip r:embed="rId3"/>
          <a:stretch/>
        </p:blipFill>
        <p:spPr>
          <a:xfrm>
            <a:off x="4730040" y="-16200"/>
            <a:ext cx="852840" cy="1084680"/>
          </a:xfrm>
          <a:prstGeom prst="rect">
            <a:avLst/>
          </a:prstGeom>
          <a:ln>
            <a:noFill/>
          </a:ln>
        </p:spPr>
      </p:pic>
      <p:sp>
        <p:nvSpPr>
          <p:cNvPr id="3719" name="TextShape 5"/>
          <p:cNvSpPr txBox="1"/>
          <p:nvPr/>
        </p:nvSpPr>
        <p:spPr>
          <a:xfrm>
            <a:off x="1070640" y="3383280"/>
            <a:ext cx="4141440" cy="14608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  <a:spcBef>
                <a:spcPts val="720"/>
              </a:spcBef>
              <a:spcAft>
                <a:spcPts val="289"/>
              </a:spcAft>
            </a:pPr>
            <a:r>
              <a:rPr b="1" lang="en-US" sz="1000" spc="-1" strike="noStrike">
                <a:latin typeface="Vazir Code"/>
                <a:hlinkClick r:id="rId4"/>
              </a:rPr>
              <a:t>https://github.com/MaaniBeigy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720"/>
              </a:spcBef>
              <a:spcAft>
                <a:spcPts val="289"/>
              </a:spcAft>
            </a:pPr>
            <a:r>
              <a:rPr b="1" lang="en-US" sz="1000" spc="-1" strike="noStrike">
                <a:latin typeface="Vazir Code"/>
                <a:hlinkClick r:id="rId5"/>
              </a:rPr>
              <a:t>https://www.researchgate.net/profile/Maani_Beigy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720"/>
              </a:spcBef>
              <a:spcAft>
                <a:spcPts val="289"/>
              </a:spcAft>
            </a:pPr>
            <a:r>
              <a:rPr b="1" lang="en-US" sz="1000" spc="-1" strike="noStrike">
                <a:latin typeface="Vazir Code"/>
                <a:hlinkClick r:id="rId6"/>
              </a:rPr>
              <a:t>https://stackoverflow.com/users/9555505/maanib?tab=profile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720"/>
              </a:spcBef>
              <a:spcAft>
                <a:spcPts val="289"/>
              </a:spcAft>
            </a:pPr>
            <a:r>
              <a:rPr b="1" lang="en-US" sz="1000" spc="-1" strike="noStrike">
                <a:latin typeface="Vazir Code"/>
                <a:hlinkClick r:id="rId7"/>
              </a:rPr>
              <a:t>https://orcid.org/0000-0003-2963-3533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9"/>
              </a:spcBef>
              <a:spcAft>
                <a:spcPts val="289"/>
              </a:spcAft>
            </a:pPr>
            <a:r>
              <a:rPr b="1" lang="en-US" sz="1000" spc="-1" strike="noStrike">
                <a:latin typeface="Vazir Code"/>
                <a:hlinkClick r:id="rId8"/>
              </a:rPr>
              <a:t>www.linkedin.com/in/maani-beigy-69454438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9"/>
              </a:spcBef>
              <a:spcAft>
                <a:spcPts val="289"/>
              </a:spcAft>
            </a:pPr>
            <a:endParaRPr b="0" lang="en-US" sz="1000" spc="-1" strike="noStrike">
              <a:latin typeface="Arial"/>
            </a:endParaRPr>
          </a:p>
        </p:txBody>
      </p:sp>
    </p:spTree>
  </p:cSld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2b3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1" name="TextShape 1"/>
          <p:cNvSpPr txBox="1"/>
          <p:nvPr/>
        </p:nvSpPr>
        <p:spPr>
          <a:xfrm>
            <a:off x="416880" y="1013400"/>
            <a:ext cx="5176800" cy="3532680"/>
          </a:xfrm>
          <a:prstGeom prst="rect">
            <a:avLst/>
          </a:prstGeom>
          <a:noFill/>
          <a:ln>
            <a:noFill/>
          </a:ln>
        </p:spPr>
        <p:txBody>
          <a:bodyPr lIns="68400" rIns="68400" tIns="68400" bIns="68400"/>
          <a:p>
            <a:pPr marL="343080" indent="-28548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d3ebd5"/>
              </a:buClr>
              <a:buFont typeface="Vazir Code"/>
              <a:buChar char="›"/>
            </a:pPr>
            <a:r>
              <a:rPr b="0" lang="en-US" sz="1400" spc="-1" strike="noStrike">
                <a:solidFill>
                  <a:srgbClr val="efd9b0"/>
                </a:solidFill>
                <a:latin typeface="Vazir Code"/>
                <a:ea typeface="Titillium Web Light"/>
              </a:rPr>
              <a:t> 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marL="5724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02" name="TextShape 2"/>
          <p:cNvSpPr txBox="1"/>
          <p:nvPr/>
        </p:nvSpPr>
        <p:spPr>
          <a:xfrm>
            <a:off x="68760" y="4848480"/>
            <a:ext cx="411120" cy="294840"/>
          </a:xfrm>
          <a:prstGeom prst="rect">
            <a:avLst/>
          </a:prstGeom>
          <a:noFill/>
          <a:ln>
            <a:noFill/>
          </a:ln>
        </p:spPr>
        <p:txBody>
          <a:bodyPr lIns="68400" rIns="68400" tIns="68400" bIns="68400" anchor="ctr"/>
          <a:p>
            <a:pPr>
              <a:lnSpc>
                <a:spcPct val="100000"/>
              </a:lnSpc>
            </a:pPr>
            <a:fld id="{49CE31F9-2CCA-4C3E-934E-E0392092CEC8}" type="slidenum">
              <a:rPr b="0" lang="en-US" sz="900" spc="-1" strike="noStrike">
                <a:solidFill>
                  <a:srgbClr val="0b87a1"/>
                </a:solidFill>
                <a:latin typeface="Dosis Light"/>
                <a:ea typeface="Dosis Light"/>
              </a:rPr>
              <a:t>&lt;number&gt;</a:t>
            </a:fld>
            <a:endParaRPr b="0" lang="en-US" sz="900" spc="-1" strike="noStrike">
              <a:latin typeface="Times New Roman"/>
            </a:endParaRPr>
          </a:p>
        </p:txBody>
      </p:sp>
      <p:pic>
        <p:nvPicPr>
          <p:cNvPr id="3903" name="Picture 4" descr=""/>
          <p:cNvPicPr/>
          <p:nvPr/>
        </p:nvPicPr>
        <p:blipFill>
          <a:blip r:embed="rId1"/>
          <a:stretch/>
        </p:blipFill>
        <p:spPr>
          <a:xfrm>
            <a:off x="156600" y="4446000"/>
            <a:ext cx="520200" cy="520200"/>
          </a:xfrm>
          <a:prstGeom prst="rect">
            <a:avLst/>
          </a:prstGeom>
          <a:ln>
            <a:noFill/>
          </a:ln>
        </p:spPr>
      </p:pic>
      <p:sp>
        <p:nvSpPr>
          <p:cNvPr id="3904" name="CustomShape 3"/>
          <p:cNvSpPr/>
          <p:nvPr/>
        </p:nvSpPr>
        <p:spPr>
          <a:xfrm>
            <a:off x="352440" y="69840"/>
            <a:ext cx="5070600" cy="857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b"/>
          <a:p>
            <a:pPr>
              <a:lnSpc>
                <a:spcPct val="100000"/>
              </a:lnSpc>
            </a:pPr>
            <a:r>
              <a:rPr b="0" lang="en-US" sz="3000" spc="-1" strike="noStrike">
                <a:solidFill>
                  <a:srgbClr val="268bd2"/>
                </a:solidFill>
                <a:latin typeface="Vazir Code"/>
                <a:ea typeface="Dosis Light"/>
              </a:rPr>
              <a:t>Outputs, Files, ...</a:t>
            </a:r>
            <a:endParaRPr b="0" lang="en-US" sz="3000" spc="-1" strike="noStrike">
              <a:latin typeface="Arial"/>
            </a:endParaRPr>
          </a:p>
        </p:txBody>
      </p:sp>
      <p:pic>
        <p:nvPicPr>
          <p:cNvPr id="3905" name="" descr=""/>
          <p:cNvPicPr/>
          <p:nvPr/>
        </p:nvPicPr>
        <p:blipFill>
          <a:blip r:embed="rId2"/>
          <a:stretch/>
        </p:blipFill>
        <p:spPr>
          <a:xfrm>
            <a:off x="1005840" y="1064520"/>
            <a:ext cx="4114800" cy="3233160"/>
          </a:xfrm>
          <a:prstGeom prst="rect">
            <a:avLst/>
          </a:prstGeom>
          <a:ln w="38160">
            <a:solidFill>
              <a:srgbClr val="2aa198"/>
            </a:solidFill>
            <a:round/>
          </a:ln>
        </p:spPr>
      </p:pic>
    </p:spTree>
  </p:cSld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2b3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6" name="TextShape 1"/>
          <p:cNvSpPr txBox="1"/>
          <p:nvPr/>
        </p:nvSpPr>
        <p:spPr>
          <a:xfrm>
            <a:off x="416880" y="1013400"/>
            <a:ext cx="5176800" cy="3532680"/>
          </a:xfrm>
          <a:prstGeom prst="rect">
            <a:avLst/>
          </a:prstGeom>
          <a:noFill/>
          <a:ln>
            <a:noFill/>
          </a:ln>
        </p:spPr>
        <p:txBody>
          <a:bodyPr lIns="68400" rIns="68400" tIns="68400" bIns="68400"/>
          <a:p>
            <a:pPr marL="343080" indent="-28548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d3ebd5"/>
              </a:buClr>
              <a:buFont typeface="Vazir Code"/>
              <a:buChar char="›"/>
            </a:pPr>
            <a:r>
              <a:rPr b="0" lang="en-US" sz="1400" spc="-1" strike="noStrike">
                <a:solidFill>
                  <a:srgbClr val="efd9b0"/>
                </a:solidFill>
                <a:latin typeface="Vazir Code"/>
                <a:ea typeface="Titillium Web Light"/>
              </a:rPr>
              <a:t> 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marL="5724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07" name="TextShape 2"/>
          <p:cNvSpPr txBox="1"/>
          <p:nvPr/>
        </p:nvSpPr>
        <p:spPr>
          <a:xfrm>
            <a:off x="68760" y="4848480"/>
            <a:ext cx="411120" cy="294840"/>
          </a:xfrm>
          <a:prstGeom prst="rect">
            <a:avLst/>
          </a:prstGeom>
          <a:noFill/>
          <a:ln>
            <a:noFill/>
          </a:ln>
        </p:spPr>
        <p:txBody>
          <a:bodyPr lIns="68400" rIns="68400" tIns="68400" bIns="68400" anchor="ctr"/>
          <a:p>
            <a:pPr>
              <a:lnSpc>
                <a:spcPct val="100000"/>
              </a:lnSpc>
            </a:pPr>
            <a:fld id="{012EA64C-CAE8-4BEE-A65A-AD25C94694D2}" type="slidenum">
              <a:rPr b="0" lang="en-US" sz="900" spc="-1" strike="noStrike">
                <a:solidFill>
                  <a:srgbClr val="0b87a1"/>
                </a:solidFill>
                <a:latin typeface="Dosis Light"/>
                <a:ea typeface="Dosis Light"/>
              </a:rPr>
              <a:t>&lt;number&gt;</a:t>
            </a:fld>
            <a:endParaRPr b="0" lang="en-US" sz="900" spc="-1" strike="noStrike">
              <a:latin typeface="Times New Roman"/>
            </a:endParaRPr>
          </a:p>
        </p:txBody>
      </p:sp>
      <p:pic>
        <p:nvPicPr>
          <p:cNvPr id="3908" name="Picture 4" descr=""/>
          <p:cNvPicPr/>
          <p:nvPr/>
        </p:nvPicPr>
        <p:blipFill>
          <a:blip r:embed="rId1"/>
          <a:stretch/>
        </p:blipFill>
        <p:spPr>
          <a:xfrm>
            <a:off x="156600" y="4446000"/>
            <a:ext cx="520200" cy="520200"/>
          </a:xfrm>
          <a:prstGeom prst="rect">
            <a:avLst/>
          </a:prstGeom>
          <a:ln>
            <a:noFill/>
          </a:ln>
        </p:spPr>
      </p:pic>
      <p:sp>
        <p:nvSpPr>
          <p:cNvPr id="3909" name="CustomShape 3"/>
          <p:cNvSpPr/>
          <p:nvPr/>
        </p:nvSpPr>
        <p:spPr>
          <a:xfrm>
            <a:off x="352440" y="69840"/>
            <a:ext cx="5070600" cy="857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b"/>
          <a:p>
            <a:pPr>
              <a:lnSpc>
                <a:spcPct val="100000"/>
              </a:lnSpc>
            </a:pPr>
            <a:r>
              <a:rPr b="0" lang="en-US" sz="3000" spc="-1" strike="noStrike">
                <a:solidFill>
                  <a:srgbClr val="268bd2"/>
                </a:solidFill>
                <a:latin typeface="Vazir Code"/>
                <a:ea typeface="Dosis Light"/>
              </a:rPr>
              <a:t>Setting and Options</a:t>
            </a:r>
            <a:endParaRPr b="0" lang="en-US" sz="3000" spc="-1" strike="noStrike">
              <a:latin typeface="Arial"/>
            </a:endParaRPr>
          </a:p>
        </p:txBody>
      </p:sp>
      <p:pic>
        <p:nvPicPr>
          <p:cNvPr id="3910" name="" descr=""/>
          <p:cNvPicPr/>
          <p:nvPr/>
        </p:nvPicPr>
        <p:blipFill>
          <a:blip r:embed="rId2"/>
          <a:srcRect l="5326" t="7111" r="41337" b="0"/>
          <a:stretch/>
        </p:blipFill>
        <p:spPr>
          <a:xfrm>
            <a:off x="1280160" y="1013400"/>
            <a:ext cx="3657240" cy="3580920"/>
          </a:xfrm>
          <a:prstGeom prst="rect">
            <a:avLst/>
          </a:prstGeom>
          <a:ln>
            <a:noFill/>
          </a:ln>
        </p:spPr>
      </p:pic>
    </p:spTree>
  </p:cSld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2b3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1" name="TextShape 1"/>
          <p:cNvSpPr txBox="1"/>
          <p:nvPr/>
        </p:nvSpPr>
        <p:spPr>
          <a:xfrm>
            <a:off x="68760" y="4848480"/>
            <a:ext cx="411120" cy="294840"/>
          </a:xfrm>
          <a:prstGeom prst="rect">
            <a:avLst/>
          </a:prstGeom>
          <a:noFill/>
          <a:ln>
            <a:noFill/>
          </a:ln>
        </p:spPr>
        <p:txBody>
          <a:bodyPr lIns="68400" rIns="68400" tIns="68400" bIns="68400" anchor="ctr"/>
          <a:p>
            <a:pPr>
              <a:lnSpc>
                <a:spcPct val="100000"/>
              </a:lnSpc>
            </a:pPr>
            <a:fld id="{BA2457F3-8826-491A-A164-EF6AF4BD203C}" type="slidenum">
              <a:rPr b="0" lang="en-US" sz="900" spc="-1" strike="noStrike">
                <a:solidFill>
                  <a:srgbClr val="0b87a1"/>
                </a:solidFill>
                <a:latin typeface="Dosis Light"/>
                <a:ea typeface="Dosis Light"/>
              </a:rPr>
              <a:t>&lt;number&gt;</a:t>
            </a:fld>
            <a:endParaRPr b="0" lang="en-US" sz="900" spc="-1" strike="noStrike">
              <a:latin typeface="Times New Roman"/>
            </a:endParaRPr>
          </a:p>
        </p:txBody>
      </p:sp>
      <p:pic>
        <p:nvPicPr>
          <p:cNvPr id="3912" name="Picture 4" descr=""/>
          <p:cNvPicPr/>
          <p:nvPr/>
        </p:nvPicPr>
        <p:blipFill>
          <a:blip r:embed="rId1"/>
          <a:stretch/>
        </p:blipFill>
        <p:spPr>
          <a:xfrm>
            <a:off x="156600" y="4446000"/>
            <a:ext cx="520200" cy="520200"/>
          </a:xfrm>
          <a:prstGeom prst="rect">
            <a:avLst/>
          </a:prstGeom>
          <a:ln>
            <a:noFill/>
          </a:ln>
        </p:spPr>
      </p:pic>
      <p:sp>
        <p:nvSpPr>
          <p:cNvPr id="3913" name="CustomShape 2"/>
          <p:cNvSpPr/>
          <p:nvPr/>
        </p:nvSpPr>
        <p:spPr>
          <a:xfrm>
            <a:off x="352440" y="69840"/>
            <a:ext cx="5070600" cy="857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b"/>
          <a:p>
            <a:pPr>
              <a:lnSpc>
                <a:spcPct val="100000"/>
              </a:lnSpc>
            </a:pPr>
            <a:r>
              <a:rPr b="0" lang="en-US" sz="3000" spc="-1" strike="noStrike">
                <a:solidFill>
                  <a:srgbClr val="268bd2"/>
                </a:solidFill>
                <a:latin typeface="Vazir Code"/>
                <a:ea typeface="Dosis Light"/>
              </a:rPr>
              <a:t>Hello World!</a:t>
            </a:r>
            <a:endParaRPr b="0" lang="en-US" sz="3000" spc="-1" strike="noStrike">
              <a:latin typeface="Arial"/>
            </a:endParaRPr>
          </a:p>
        </p:txBody>
      </p:sp>
      <p:sp>
        <p:nvSpPr>
          <p:cNvPr id="3914" name="TextShape 3"/>
          <p:cNvSpPr txBox="1"/>
          <p:nvPr/>
        </p:nvSpPr>
        <p:spPr>
          <a:xfrm>
            <a:off x="548640" y="1097280"/>
            <a:ext cx="5029200" cy="3217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marL="216000" indent="-21600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14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&gt;</a:t>
            </a:r>
            <a:r>
              <a:rPr b="0" lang="en-US" sz="1400" spc="-1" strike="noStrike">
                <a:latin typeface="Vazir Code"/>
                <a:ea typeface="Noto Sans CJK SC Regular"/>
              </a:rPr>
              <a:t> </a:t>
            </a:r>
            <a:r>
              <a:rPr b="0" lang="en-US" sz="1400" spc="-1" strike="noStrike">
                <a:solidFill>
                  <a:srgbClr val="268bd2"/>
                </a:solidFill>
                <a:latin typeface="Vazir Code"/>
                <a:ea typeface="Noto Sans CJK SC Regular"/>
              </a:rPr>
              <a:t>print</a:t>
            </a:r>
            <a:r>
              <a:rPr b="0" lang="en-US" sz="14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(</a:t>
            </a:r>
            <a:r>
              <a:rPr b="0" lang="en-US" sz="1400" spc="-1" strike="noStrike">
                <a:solidFill>
                  <a:srgbClr val="2aa198"/>
                </a:solidFill>
                <a:latin typeface="Vazir Code"/>
                <a:ea typeface="Noto Sans CJK SC Regular"/>
              </a:rPr>
              <a:t>"hello world"</a:t>
            </a:r>
            <a:r>
              <a:rPr b="0" lang="en-US" sz="14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)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14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[1] "hello world"</a:t>
            </a:r>
            <a:endParaRPr b="0" lang="en-US" sz="1400" spc="-1" strike="noStrike">
              <a:latin typeface="Arial"/>
            </a:endParaRPr>
          </a:p>
        </p:txBody>
      </p:sp>
    </p:spTree>
  </p:cSld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2b3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5" name="TextShape 1"/>
          <p:cNvSpPr txBox="1"/>
          <p:nvPr/>
        </p:nvSpPr>
        <p:spPr>
          <a:xfrm>
            <a:off x="416880" y="1013400"/>
            <a:ext cx="5176800" cy="3532680"/>
          </a:xfrm>
          <a:prstGeom prst="rect">
            <a:avLst/>
          </a:prstGeom>
          <a:noFill/>
          <a:ln>
            <a:noFill/>
          </a:ln>
        </p:spPr>
        <p:txBody>
          <a:bodyPr lIns="68400" rIns="68400" tIns="68400" bIns="68400"/>
          <a:p>
            <a:pPr marL="343080" indent="-28548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d3ebd5"/>
              </a:buClr>
              <a:buSzPct val="45000"/>
              <a:buFont typeface="Symbol" charset="2"/>
              <a:buChar char=""/>
            </a:pPr>
            <a:r>
              <a:rPr b="0" lang="en-US" sz="1400" spc="-1" strike="noStrike">
                <a:solidFill>
                  <a:srgbClr val="268bd2"/>
                </a:solidFill>
                <a:latin typeface="Vazir Code"/>
                <a:ea typeface="Titillium Web Light"/>
              </a:rPr>
              <a:t>help</a:t>
            </a:r>
            <a:r>
              <a:rPr b="0" lang="en-US" sz="1400" spc="-1" strike="noStrike">
                <a:solidFill>
                  <a:srgbClr val="b58900"/>
                </a:solidFill>
                <a:latin typeface="Vazir Code"/>
                <a:ea typeface="Titillium Web Light"/>
              </a:rPr>
              <a:t>(</a:t>
            </a:r>
            <a:r>
              <a:rPr b="0" lang="en-US" sz="1400" spc="-1" strike="noStrike">
                <a:solidFill>
                  <a:srgbClr val="2aa198"/>
                </a:solidFill>
                <a:latin typeface="Vazir Code"/>
                <a:ea typeface="Titillium Web Light"/>
              </a:rPr>
              <a:t>"boxplot"</a:t>
            </a:r>
            <a:r>
              <a:rPr b="0" lang="en-US" sz="1400" spc="-1" strike="noStrike">
                <a:solidFill>
                  <a:srgbClr val="b58900"/>
                </a:solidFill>
                <a:latin typeface="Vazir Code"/>
                <a:ea typeface="Titillium Web Light"/>
              </a:rPr>
              <a:t>)</a:t>
            </a:r>
            <a:r>
              <a:rPr b="0" lang="en-US" sz="1400" spc="-1" strike="noStrike">
                <a:solidFill>
                  <a:srgbClr val="efd9b0"/>
                </a:solidFill>
                <a:latin typeface="Vazir Code"/>
                <a:ea typeface="Titillium Web Light"/>
              </a:rPr>
              <a:t> or simply ?boxplot 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marL="5724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16" name="TextShape 2"/>
          <p:cNvSpPr txBox="1"/>
          <p:nvPr/>
        </p:nvSpPr>
        <p:spPr>
          <a:xfrm>
            <a:off x="68760" y="4848480"/>
            <a:ext cx="411120" cy="294840"/>
          </a:xfrm>
          <a:prstGeom prst="rect">
            <a:avLst/>
          </a:prstGeom>
          <a:noFill/>
          <a:ln>
            <a:noFill/>
          </a:ln>
        </p:spPr>
        <p:txBody>
          <a:bodyPr lIns="68400" rIns="68400" tIns="68400" bIns="68400" anchor="ctr"/>
          <a:p>
            <a:pPr>
              <a:lnSpc>
                <a:spcPct val="100000"/>
              </a:lnSpc>
            </a:pPr>
            <a:fld id="{77A2E7A7-7630-4CF2-8E7C-EA421F918DBC}" type="slidenum">
              <a:rPr b="0" lang="en-US" sz="900" spc="-1" strike="noStrike">
                <a:solidFill>
                  <a:srgbClr val="0b87a1"/>
                </a:solidFill>
                <a:latin typeface="Dosis Light"/>
                <a:ea typeface="Dosis Light"/>
              </a:rPr>
              <a:t>&lt;number&gt;</a:t>
            </a:fld>
            <a:endParaRPr b="0" lang="en-US" sz="900" spc="-1" strike="noStrike">
              <a:latin typeface="Times New Roman"/>
            </a:endParaRPr>
          </a:p>
        </p:txBody>
      </p:sp>
      <p:pic>
        <p:nvPicPr>
          <p:cNvPr id="3917" name="Picture 4" descr=""/>
          <p:cNvPicPr/>
          <p:nvPr/>
        </p:nvPicPr>
        <p:blipFill>
          <a:blip r:embed="rId1"/>
          <a:stretch/>
        </p:blipFill>
        <p:spPr>
          <a:xfrm>
            <a:off x="156600" y="4446000"/>
            <a:ext cx="520200" cy="520200"/>
          </a:xfrm>
          <a:prstGeom prst="rect">
            <a:avLst/>
          </a:prstGeom>
          <a:ln>
            <a:noFill/>
          </a:ln>
        </p:spPr>
      </p:pic>
      <p:sp>
        <p:nvSpPr>
          <p:cNvPr id="3918" name="CustomShape 3"/>
          <p:cNvSpPr/>
          <p:nvPr/>
        </p:nvSpPr>
        <p:spPr>
          <a:xfrm>
            <a:off x="352440" y="69840"/>
            <a:ext cx="5070600" cy="857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b"/>
          <a:p>
            <a:pPr>
              <a:lnSpc>
                <a:spcPct val="100000"/>
              </a:lnSpc>
            </a:pPr>
            <a:r>
              <a:rPr b="0" lang="en-US" sz="3000" spc="-1" strike="noStrike">
                <a:solidFill>
                  <a:srgbClr val="268bd2"/>
                </a:solidFill>
                <a:latin typeface="Vazir Code"/>
                <a:ea typeface="Dosis Light"/>
              </a:rPr>
              <a:t>help("") </a:t>
            </a:r>
            <a:endParaRPr b="0" lang="en-US" sz="3000" spc="-1" strike="noStrike">
              <a:latin typeface="Arial"/>
            </a:endParaRPr>
          </a:p>
        </p:txBody>
      </p:sp>
      <p:pic>
        <p:nvPicPr>
          <p:cNvPr id="3919" name="" descr=""/>
          <p:cNvPicPr/>
          <p:nvPr/>
        </p:nvPicPr>
        <p:blipFill>
          <a:blip r:embed="rId2"/>
          <a:stretch/>
        </p:blipFill>
        <p:spPr>
          <a:xfrm>
            <a:off x="1005840" y="1484640"/>
            <a:ext cx="4372920" cy="3453120"/>
          </a:xfrm>
          <a:prstGeom prst="rect">
            <a:avLst/>
          </a:prstGeom>
          <a:ln w="38160">
            <a:solidFill>
              <a:srgbClr val="2aa198"/>
            </a:solidFill>
            <a:round/>
          </a:ln>
        </p:spPr>
      </p:pic>
    </p:spTree>
  </p:cSld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2b3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0" name="TextShape 1"/>
          <p:cNvSpPr txBox="1"/>
          <p:nvPr/>
        </p:nvSpPr>
        <p:spPr>
          <a:xfrm>
            <a:off x="416880" y="1013400"/>
            <a:ext cx="5176800" cy="3532680"/>
          </a:xfrm>
          <a:prstGeom prst="rect">
            <a:avLst/>
          </a:prstGeom>
          <a:noFill/>
          <a:ln>
            <a:noFill/>
          </a:ln>
        </p:spPr>
        <p:txBody>
          <a:bodyPr lIns="68400" rIns="68400" tIns="68400" bIns="68400"/>
          <a:p>
            <a:pPr marL="343080" indent="-28548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d3ebd5"/>
              </a:buClr>
              <a:buSzPct val="45000"/>
              <a:buFont typeface="Symbol" charset="2"/>
              <a:buChar char=""/>
            </a:pPr>
            <a:r>
              <a:rPr b="0" lang="en-US" sz="1400" spc="-1" strike="noStrike">
                <a:solidFill>
                  <a:srgbClr val="268bd2"/>
                </a:solidFill>
                <a:latin typeface="Vazir Code"/>
                <a:ea typeface="Titillium Web Light"/>
              </a:rPr>
              <a:t>example</a:t>
            </a:r>
            <a:r>
              <a:rPr b="0" lang="en-US" sz="1400" spc="-1" strike="noStrike">
                <a:solidFill>
                  <a:srgbClr val="b58900"/>
                </a:solidFill>
                <a:latin typeface="Vazir Code"/>
                <a:ea typeface="Titillium Web Light"/>
              </a:rPr>
              <a:t>(</a:t>
            </a:r>
            <a:r>
              <a:rPr b="0" lang="en-US" sz="1400" spc="-1" strike="noStrike">
                <a:solidFill>
                  <a:srgbClr val="2aa198"/>
                </a:solidFill>
                <a:latin typeface="Vazir Code"/>
                <a:ea typeface="Titillium Web Light"/>
              </a:rPr>
              <a:t>"boxplot"</a:t>
            </a:r>
            <a:r>
              <a:rPr b="0" lang="en-US" sz="1400" spc="-1" strike="noStrike">
                <a:solidFill>
                  <a:srgbClr val="b58900"/>
                </a:solidFill>
                <a:latin typeface="Vazir Code"/>
                <a:ea typeface="Titillium Web Light"/>
              </a:rPr>
              <a:t>)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marL="5724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21" name="TextShape 2"/>
          <p:cNvSpPr txBox="1"/>
          <p:nvPr/>
        </p:nvSpPr>
        <p:spPr>
          <a:xfrm>
            <a:off x="68760" y="4848480"/>
            <a:ext cx="411120" cy="294840"/>
          </a:xfrm>
          <a:prstGeom prst="rect">
            <a:avLst/>
          </a:prstGeom>
          <a:noFill/>
          <a:ln>
            <a:noFill/>
          </a:ln>
        </p:spPr>
        <p:txBody>
          <a:bodyPr lIns="68400" rIns="68400" tIns="68400" bIns="68400" anchor="ctr"/>
          <a:p>
            <a:pPr>
              <a:lnSpc>
                <a:spcPct val="100000"/>
              </a:lnSpc>
            </a:pPr>
            <a:fld id="{79015EF1-F22B-4B62-8507-3888B2118328}" type="slidenum">
              <a:rPr b="0" lang="en-US" sz="900" spc="-1" strike="noStrike">
                <a:solidFill>
                  <a:srgbClr val="0b87a1"/>
                </a:solidFill>
                <a:latin typeface="Dosis Light"/>
                <a:ea typeface="Dosis Light"/>
              </a:rPr>
              <a:t>&lt;number&gt;</a:t>
            </a:fld>
            <a:endParaRPr b="0" lang="en-US" sz="900" spc="-1" strike="noStrike">
              <a:latin typeface="Times New Roman"/>
            </a:endParaRPr>
          </a:p>
        </p:txBody>
      </p:sp>
      <p:pic>
        <p:nvPicPr>
          <p:cNvPr id="3922" name="Picture 4" descr=""/>
          <p:cNvPicPr/>
          <p:nvPr/>
        </p:nvPicPr>
        <p:blipFill>
          <a:blip r:embed="rId1"/>
          <a:stretch/>
        </p:blipFill>
        <p:spPr>
          <a:xfrm>
            <a:off x="156600" y="4446000"/>
            <a:ext cx="520200" cy="520200"/>
          </a:xfrm>
          <a:prstGeom prst="rect">
            <a:avLst/>
          </a:prstGeom>
          <a:ln>
            <a:noFill/>
          </a:ln>
        </p:spPr>
      </p:pic>
      <p:sp>
        <p:nvSpPr>
          <p:cNvPr id="3923" name="CustomShape 3"/>
          <p:cNvSpPr/>
          <p:nvPr/>
        </p:nvSpPr>
        <p:spPr>
          <a:xfrm>
            <a:off x="352440" y="69840"/>
            <a:ext cx="5070600" cy="857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b"/>
          <a:p>
            <a:pPr>
              <a:lnSpc>
                <a:spcPct val="100000"/>
              </a:lnSpc>
            </a:pPr>
            <a:r>
              <a:rPr b="0" lang="en-US" sz="3000" spc="-1" strike="noStrike">
                <a:solidFill>
                  <a:srgbClr val="268bd2"/>
                </a:solidFill>
                <a:latin typeface="Vazir Code"/>
                <a:ea typeface="Dosis Light"/>
              </a:rPr>
              <a:t>example("") </a:t>
            </a:r>
            <a:endParaRPr b="0" lang="en-US" sz="3000" spc="-1" strike="noStrike">
              <a:latin typeface="Arial"/>
            </a:endParaRPr>
          </a:p>
        </p:txBody>
      </p:sp>
      <p:pic>
        <p:nvPicPr>
          <p:cNvPr id="3924" name="" descr=""/>
          <p:cNvPicPr/>
          <p:nvPr/>
        </p:nvPicPr>
        <p:blipFill>
          <a:blip r:embed="rId2"/>
          <a:stretch/>
        </p:blipFill>
        <p:spPr>
          <a:xfrm>
            <a:off x="1098000" y="1510200"/>
            <a:ext cx="4205520" cy="3244680"/>
          </a:xfrm>
          <a:prstGeom prst="rect">
            <a:avLst/>
          </a:prstGeom>
          <a:ln>
            <a:noFill/>
          </a:ln>
        </p:spPr>
      </p:pic>
    </p:spTree>
  </p:cSld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2b3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5" name="TextShape 1"/>
          <p:cNvSpPr txBox="1"/>
          <p:nvPr/>
        </p:nvSpPr>
        <p:spPr>
          <a:xfrm>
            <a:off x="68760" y="4848480"/>
            <a:ext cx="411120" cy="294840"/>
          </a:xfrm>
          <a:prstGeom prst="rect">
            <a:avLst/>
          </a:prstGeom>
          <a:noFill/>
          <a:ln>
            <a:noFill/>
          </a:ln>
        </p:spPr>
        <p:txBody>
          <a:bodyPr lIns="68400" rIns="68400" tIns="68400" bIns="68400" anchor="ctr"/>
          <a:p>
            <a:pPr>
              <a:lnSpc>
                <a:spcPct val="100000"/>
              </a:lnSpc>
            </a:pPr>
            <a:fld id="{B963E095-44A3-43A5-A3BB-A3585DF9B7F3}" type="slidenum">
              <a:rPr b="0" lang="en-US" sz="900" spc="-1" strike="noStrike">
                <a:solidFill>
                  <a:srgbClr val="0b87a1"/>
                </a:solidFill>
                <a:latin typeface="Dosis Light"/>
                <a:ea typeface="Dosis Light"/>
              </a:rPr>
              <a:t>&lt;number&gt;</a:t>
            </a:fld>
            <a:endParaRPr b="0" lang="en-US" sz="900" spc="-1" strike="noStrike">
              <a:latin typeface="Times New Roman"/>
            </a:endParaRPr>
          </a:p>
        </p:txBody>
      </p:sp>
      <p:pic>
        <p:nvPicPr>
          <p:cNvPr id="3926" name="Picture 4" descr=""/>
          <p:cNvPicPr/>
          <p:nvPr/>
        </p:nvPicPr>
        <p:blipFill>
          <a:blip r:embed="rId1"/>
          <a:stretch/>
        </p:blipFill>
        <p:spPr>
          <a:xfrm>
            <a:off x="156600" y="4446000"/>
            <a:ext cx="520200" cy="520200"/>
          </a:xfrm>
          <a:prstGeom prst="rect">
            <a:avLst/>
          </a:prstGeom>
          <a:ln>
            <a:noFill/>
          </a:ln>
        </p:spPr>
      </p:pic>
      <p:sp>
        <p:nvSpPr>
          <p:cNvPr id="3927" name="CustomShape 2"/>
          <p:cNvSpPr/>
          <p:nvPr/>
        </p:nvSpPr>
        <p:spPr>
          <a:xfrm>
            <a:off x="352440" y="69840"/>
            <a:ext cx="5070600" cy="857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b"/>
          <a:p>
            <a:pPr>
              <a:lnSpc>
                <a:spcPct val="100000"/>
              </a:lnSpc>
            </a:pPr>
            <a:r>
              <a:rPr b="0" lang="en-US" sz="3000" spc="-1" strike="noStrike">
                <a:solidFill>
                  <a:srgbClr val="268bd2"/>
                </a:solidFill>
                <a:latin typeface="Vazir Code"/>
                <a:ea typeface="Dosis Light"/>
              </a:rPr>
              <a:t>Typing Commands</a:t>
            </a:r>
            <a:endParaRPr b="0" lang="en-US" sz="3000" spc="-1" strike="noStrike">
              <a:latin typeface="Arial"/>
            </a:endParaRPr>
          </a:p>
        </p:txBody>
      </p:sp>
      <p:pic>
        <p:nvPicPr>
          <p:cNvPr id="3928" name="" descr=""/>
          <p:cNvPicPr/>
          <p:nvPr/>
        </p:nvPicPr>
        <p:blipFill>
          <a:blip r:embed="rId2"/>
          <a:stretch/>
        </p:blipFill>
        <p:spPr>
          <a:xfrm>
            <a:off x="9449280" y="3749040"/>
            <a:ext cx="2437920" cy="2219040"/>
          </a:xfrm>
          <a:prstGeom prst="rect">
            <a:avLst/>
          </a:prstGeom>
          <a:ln>
            <a:noFill/>
          </a:ln>
        </p:spPr>
      </p:pic>
      <p:pic>
        <p:nvPicPr>
          <p:cNvPr id="3929" name="" descr=""/>
          <p:cNvPicPr/>
          <p:nvPr/>
        </p:nvPicPr>
        <p:blipFill>
          <a:blip r:embed="rId3"/>
          <a:stretch/>
        </p:blipFill>
        <p:spPr>
          <a:xfrm>
            <a:off x="9449280" y="3749040"/>
            <a:ext cx="2437920" cy="2219040"/>
          </a:xfrm>
          <a:prstGeom prst="rect">
            <a:avLst/>
          </a:prstGeom>
          <a:ln>
            <a:noFill/>
          </a:ln>
        </p:spPr>
      </p:pic>
      <p:pic>
        <p:nvPicPr>
          <p:cNvPr id="3930" name="" descr=""/>
          <p:cNvPicPr/>
          <p:nvPr/>
        </p:nvPicPr>
        <p:blipFill>
          <a:blip r:embed="rId4"/>
          <a:stretch/>
        </p:blipFill>
        <p:spPr>
          <a:xfrm>
            <a:off x="9449280" y="3749040"/>
            <a:ext cx="2437920" cy="2219040"/>
          </a:xfrm>
          <a:prstGeom prst="rect">
            <a:avLst/>
          </a:prstGeom>
          <a:ln>
            <a:noFill/>
          </a:ln>
        </p:spPr>
      </p:pic>
      <p:pic>
        <p:nvPicPr>
          <p:cNvPr id="3931" name="" descr=""/>
          <p:cNvPicPr/>
          <p:nvPr/>
        </p:nvPicPr>
        <p:blipFill>
          <a:blip r:embed="rId5"/>
          <a:stretch/>
        </p:blipFill>
        <p:spPr>
          <a:xfrm>
            <a:off x="9449280" y="3749040"/>
            <a:ext cx="2437560" cy="2219040"/>
          </a:xfrm>
          <a:prstGeom prst="rect">
            <a:avLst/>
          </a:prstGeom>
          <a:ln>
            <a:noFill/>
          </a:ln>
        </p:spPr>
      </p:pic>
      <p:sp>
        <p:nvSpPr>
          <p:cNvPr id="3932" name="TextShape 3"/>
          <p:cNvSpPr txBox="1"/>
          <p:nvPr/>
        </p:nvSpPr>
        <p:spPr>
          <a:xfrm>
            <a:off x="548640" y="948960"/>
            <a:ext cx="2011680" cy="3312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800" spc="-1" strike="noStrike">
                <a:solidFill>
                  <a:srgbClr val="2aa198"/>
                </a:solidFill>
                <a:latin typeface="Vazir Code"/>
              </a:rPr>
              <a:t>?Arithmetic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3933" name="" descr=""/>
          <p:cNvPicPr/>
          <p:nvPr/>
        </p:nvPicPr>
        <p:blipFill>
          <a:blip r:embed="rId6"/>
          <a:stretch/>
        </p:blipFill>
        <p:spPr>
          <a:xfrm>
            <a:off x="1371600" y="1463040"/>
            <a:ext cx="3566160" cy="3269880"/>
          </a:xfrm>
          <a:prstGeom prst="rect">
            <a:avLst/>
          </a:prstGeom>
          <a:ln w="38160">
            <a:solidFill>
              <a:srgbClr val="2aa198"/>
            </a:solidFill>
            <a:round/>
          </a:ln>
        </p:spPr>
      </p:pic>
    </p:spTree>
  </p:cSld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2b3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4" name="TextShape 1"/>
          <p:cNvSpPr txBox="1"/>
          <p:nvPr/>
        </p:nvSpPr>
        <p:spPr>
          <a:xfrm>
            <a:off x="68760" y="4848480"/>
            <a:ext cx="411120" cy="294840"/>
          </a:xfrm>
          <a:prstGeom prst="rect">
            <a:avLst/>
          </a:prstGeom>
          <a:noFill/>
          <a:ln>
            <a:noFill/>
          </a:ln>
        </p:spPr>
        <p:txBody>
          <a:bodyPr lIns="68400" rIns="68400" tIns="68400" bIns="68400" anchor="ctr"/>
          <a:p>
            <a:pPr>
              <a:lnSpc>
                <a:spcPct val="100000"/>
              </a:lnSpc>
            </a:pPr>
            <a:fld id="{783A2C06-DC3F-4EC5-A88A-3D0AE68567F9}" type="slidenum">
              <a:rPr b="0" lang="en-US" sz="900" spc="-1" strike="noStrike">
                <a:solidFill>
                  <a:srgbClr val="0b87a1"/>
                </a:solidFill>
                <a:latin typeface="Dosis Light"/>
                <a:ea typeface="Dosis Light"/>
              </a:rPr>
              <a:t>&lt;number&gt;</a:t>
            </a:fld>
            <a:endParaRPr b="0" lang="en-US" sz="900" spc="-1" strike="noStrike">
              <a:latin typeface="Times New Roman"/>
            </a:endParaRPr>
          </a:p>
        </p:txBody>
      </p:sp>
      <p:pic>
        <p:nvPicPr>
          <p:cNvPr id="3935" name="Picture 4" descr=""/>
          <p:cNvPicPr/>
          <p:nvPr/>
        </p:nvPicPr>
        <p:blipFill>
          <a:blip r:embed="rId1"/>
          <a:stretch/>
        </p:blipFill>
        <p:spPr>
          <a:xfrm>
            <a:off x="156600" y="4446000"/>
            <a:ext cx="520200" cy="520200"/>
          </a:xfrm>
          <a:prstGeom prst="rect">
            <a:avLst/>
          </a:prstGeom>
          <a:ln>
            <a:noFill/>
          </a:ln>
        </p:spPr>
      </p:pic>
      <p:sp>
        <p:nvSpPr>
          <p:cNvPr id="3936" name="CustomShape 2"/>
          <p:cNvSpPr/>
          <p:nvPr/>
        </p:nvSpPr>
        <p:spPr>
          <a:xfrm>
            <a:off x="352440" y="69840"/>
            <a:ext cx="5070600" cy="857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b"/>
          <a:p>
            <a:pPr>
              <a:lnSpc>
                <a:spcPct val="100000"/>
              </a:lnSpc>
            </a:pPr>
            <a:r>
              <a:rPr b="0" lang="en-US" sz="3000" spc="-1" strike="noStrike">
                <a:solidFill>
                  <a:srgbClr val="268bd2"/>
                </a:solidFill>
                <a:latin typeface="Vazir Code"/>
                <a:ea typeface="Dosis Light"/>
              </a:rPr>
              <a:t>Typing Commands</a:t>
            </a:r>
            <a:endParaRPr b="0" lang="en-US" sz="3000" spc="-1" strike="noStrike">
              <a:latin typeface="Arial"/>
            </a:endParaRPr>
          </a:p>
        </p:txBody>
      </p:sp>
      <p:pic>
        <p:nvPicPr>
          <p:cNvPr id="3937" name="" descr=""/>
          <p:cNvPicPr/>
          <p:nvPr/>
        </p:nvPicPr>
        <p:blipFill>
          <a:blip r:embed="rId2"/>
          <a:stretch/>
        </p:blipFill>
        <p:spPr>
          <a:xfrm>
            <a:off x="9449280" y="3749040"/>
            <a:ext cx="2437920" cy="2219040"/>
          </a:xfrm>
          <a:prstGeom prst="rect">
            <a:avLst/>
          </a:prstGeom>
          <a:ln>
            <a:noFill/>
          </a:ln>
        </p:spPr>
      </p:pic>
      <p:pic>
        <p:nvPicPr>
          <p:cNvPr id="3938" name="" descr=""/>
          <p:cNvPicPr/>
          <p:nvPr/>
        </p:nvPicPr>
        <p:blipFill>
          <a:blip r:embed="rId3"/>
          <a:stretch/>
        </p:blipFill>
        <p:spPr>
          <a:xfrm>
            <a:off x="9449280" y="3749040"/>
            <a:ext cx="2437920" cy="2219040"/>
          </a:xfrm>
          <a:prstGeom prst="rect">
            <a:avLst/>
          </a:prstGeom>
          <a:ln>
            <a:noFill/>
          </a:ln>
        </p:spPr>
      </p:pic>
      <p:pic>
        <p:nvPicPr>
          <p:cNvPr id="3939" name="" descr=""/>
          <p:cNvPicPr/>
          <p:nvPr/>
        </p:nvPicPr>
        <p:blipFill>
          <a:blip r:embed="rId4"/>
          <a:stretch/>
        </p:blipFill>
        <p:spPr>
          <a:xfrm>
            <a:off x="9449280" y="3749040"/>
            <a:ext cx="2437920" cy="2219040"/>
          </a:xfrm>
          <a:prstGeom prst="rect">
            <a:avLst/>
          </a:prstGeom>
          <a:ln>
            <a:noFill/>
          </a:ln>
        </p:spPr>
      </p:pic>
      <p:pic>
        <p:nvPicPr>
          <p:cNvPr id="3940" name="" descr=""/>
          <p:cNvPicPr/>
          <p:nvPr/>
        </p:nvPicPr>
        <p:blipFill>
          <a:blip r:embed="rId5"/>
          <a:stretch/>
        </p:blipFill>
        <p:spPr>
          <a:xfrm>
            <a:off x="9449280" y="3749040"/>
            <a:ext cx="2437560" cy="2219040"/>
          </a:xfrm>
          <a:prstGeom prst="rect">
            <a:avLst/>
          </a:prstGeom>
          <a:ln>
            <a:noFill/>
          </a:ln>
        </p:spPr>
      </p:pic>
      <p:pic>
        <p:nvPicPr>
          <p:cNvPr id="3941" name="" descr=""/>
          <p:cNvPicPr/>
          <p:nvPr/>
        </p:nvPicPr>
        <p:blipFill>
          <a:blip r:embed="rId6"/>
          <a:stretch/>
        </p:blipFill>
        <p:spPr>
          <a:xfrm>
            <a:off x="914400" y="1005840"/>
            <a:ext cx="4846320" cy="3646440"/>
          </a:xfrm>
          <a:prstGeom prst="rect">
            <a:avLst/>
          </a:prstGeom>
          <a:ln w="29160">
            <a:solidFill>
              <a:srgbClr val="2aa198"/>
            </a:solidFill>
            <a:round/>
          </a:ln>
        </p:spPr>
      </p:pic>
    </p:spTree>
  </p:cSld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2b3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2" name="TextShape 1"/>
          <p:cNvSpPr txBox="1"/>
          <p:nvPr/>
        </p:nvSpPr>
        <p:spPr>
          <a:xfrm>
            <a:off x="68760" y="4848480"/>
            <a:ext cx="411120" cy="294840"/>
          </a:xfrm>
          <a:prstGeom prst="rect">
            <a:avLst/>
          </a:prstGeom>
          <a:noFill/>
          <a:ln>
            <a:noFill/>
          </a:ln>
        </p:spPr>
        <p:txBody>
          <a:bodyPr lIns="68400" rIns="68400" tIns="68400" bIns="68400" anchor="ctr"/>
          <a:p>
            <a:pPr>
              <a:lnSpc>
                <a:spcPct val="100000"/>
              </a:lnSpc>
            </a:pPr>
            <a:fld id="{48AB5FE4-24A6-47AB-8191-2AEA059B3954}" type="slidenum">
              <a:rPr b="0" lang="en-US" sz="900" spc="-1" strike="noStrike">
                <a:solidFill>
                  <a:srgbClr val="0b87a1"/>
                </a:solidFill>
                <a:latin typeface="Dosis Light"/>
                <a:ea typeface="Dosis Light"/>
              </a:rPr>
              <a:t>&lt;number&gt;</a:t>
            </a:fld>
            <a:endParaRPr b="0" lang="en-US" sz="900" spc="-1" strike="noStrike">
              <a:latin typeface="Times New Roman"/>
            </a:endParaRPr>
          </a:p>
        </p:txBody>
      </p:sp>
      <p:pic>
        <p:nvPicPr>
          <p:cNvPr id="3943" name="Picture 4" descr=""/>
          <p:cNvPicPr/>
          <p:nvPr/>
        </p:nvPicPr>
        <p:blipFill>
          <a:blip r:embed="rId1"/>
          <a:stretch/>
        </p:blipFill>
        <p:spPr>
          <a:xfrm>
            <a:off x="156600" y="4446000"/>
            <a:ext cx="520200" cy="520200"/>
          </a:xfrm>
          <a:prstGeom prst="rect">
            <a:avLst/>
          </a:prstGeom>
          <a:ln>
            <a:noFill/>
          </a:ln>
        </p:spPr>
      </p:pic>
      <p:sp>
        <p:nvSpPr>
          <p:cNvPr id="3944" name="CustomShape 2"/>
          <p:cNvSpPr/>
          <p:nvPr/>
        </p:nvSpPr>
        <p:spPr>
          <a:xfrm>
            <a:off x="352440" y="69840"/>
            <a:ext cx="5070600" cy="857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b"/>
          <a:p>
            <a:pPr>
              <a:lnSpc>
                <a:spcPct val="100000"/>
              </a:lnSpc>
            </a:pPr>
            <a:r>
              <a:rPr b="0" lang="en-US" sz="3000" spc="-1" strike="noStrike">
                <a:solidFill>
                  <a:srgbClr val="268bd2"/>
                </a:solidFill>
                <a:latin typeface="Vazir Code"/>
                <a:ea typeface="Dosis Light"/>
              </a:rPr>
              <a:t>Typing Commands</a:t>
            </a:r>
            <a:endParaRPr b="0" lang="en-US" sz="3000" spc="-1" strike="noStrike">
              <a:latin typeface="Arial"/>
            </a:endParaRPr>
          </a:p>
        </p:txBody>
      </p:sp>
      <p:pic>
        <p:nvPicPr>
          <p:cNvPr id="3945" name="" descr=""/>
          <p:cNvPicPr/>
          <p:nvPr/>
        </p:nvPicPr>
        <p:blipFill>
          <a:blip r:embed="rId2"/>
          <a:stretch/>
        </p:blipFill>
        <p:spPr>
          <a:xfrm>
            <a:off x="9449280" y="3749040"/>
            <a:ext cx="2437920" cy="2219040"/>
          </a:xfrm>
          <a:prstGeom prst="rect">
            <a:avLst/>
          </a:prstGeom>
          <a:ln>
            <a:noFill/>
          </a:ln>
        </p:spPr>
      </p:pic>
      <p:pic>
        <p:nvPicPr>
          <p:cNvPr id="3946" name="" descr=""/>
          <p:cNvPicPr/>
          <p:nvPr/>
        </p:nvPicPr>
        <p:blipFill>
          <a:blip r:embed="rId3"/>
          <a:stretch/>
        </p:blipFill>
        <p:spPr>
          <a:xfrm>
            <a:off x="9449280" y="3749040"/>
            <a:ext cx="2437920" cy="2219040"/>
          </a:xfrm>
          <a:prstGeom prst="rect">
            <a:avLst/>
          </a:prstGeom>
          <a:ln>
            <a:noFill/>
          </a:ln>
        </p:spPr>
      </p:pic>
      <p:pic>
        <p:nvPicPr>
          <p:cNvPr id="3947" name="" descr=""/>
          <p:cNvPicPr/>
          <p:nvPr/>
        </p:nvPicPr>
        <p:blipFill>
          <a:blip r:embed="rId4"/>
          <a:stretch/>
        </p:blipFill>
        <p:spPr>
          <a:xfrm>
            <a:off x="9449280" y="3749040"/>
            <a:ext cx="2437920" cy="2219040"/>
          </a:xfrm>
          <a:prstGeom prst="rect">
            <a:avLst/>
          </a:prstGeom>
          <a:ln>
            <a:noFill/>
          </a:ln>
        </p:spPr>
      </p:pic>
      <p:pic>
        <p:nvPicPr>
          <p:cNvPr id="3948" name="" descr=""/>
          <p:cNvPicPr/>
          <p:nvPr/>
        </p:nvPicPr>
        <p:blipFill>
          <a:blip r:embed="rId5"/>
          <a:stretch/>
        </p:blipFill>
        <p:spPr>
          <a:xfrm>
            <a:off x="9449280" y="3749040"/>
            <a:ext cx="2437560" cy="2219040"/>
          </a:xfrm>
          <a:prstGeom prst="rect">
            <a:avLst/>
          </a:prstGeom>
          <a:ln>
            <a:noFill/>
          </a:ln>
        </p:spPr>
      </p:pic>
      <p:sp>
        <p:nvSpPr>
          <p:cNvPr id="3949" name="TextShape 3"/>
          <p:cNvSpPr txBox="1"/>
          <p:nvPr/>
        </p:nvSpPr>
        <p:spPr>
          <a:xfrm>
            <a:off x="548640" y="1371600"/>
            <a:ext cx="5029200" cy="29430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marL="216000" indent="-21600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+ - * / ^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1400" spc="-1" strike="noStrike">
                <a:solidFill>
                  <a:srgbClr val="b58900"/>
                </a:solidFill>
                <a:latin typeface="Arial"/>
                <a:ea typeface="Noto Sans CJK SC Regular"/>
              </a:rPr>
              <a:t> </a:t>
            </a:r>
            <a:r>
              <a:rPr b="0" lang="en-US" sz="1400" spc="-1" strike="noStrike">
                <a:solidFill>
                  <a:srgbClr val="b58900"/>
                </a:solidFill>
                <a:latin typeface="Arial"/>
                <a:ea typeface="Noto Sans CJK SC Regular"/>
              </a:rPr>
              <a:t>==</a:t>
            </a:r>
            <a:r>
              <a:rPr b="0" lang="en-US" sz="1400" spc="-1" strike="noStrike">
                <a:latin typeface="Arial"/>
                <a:ea typeface="Noto Sans CJK SC Regular"/>
              </a:rPr>
              <a:t>                         </a:t>
            </a:r>
            <a:r>
              <a:rPr b="0" lang="en-US" sz="1400" spc="-1" strike="noStrike">
                <a:latin typeface="Arial"/>
              </a:rPr>
              <a:t>equal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1400" spc="-1" strike="noStrike">
                <a:solidFill>
                  <a:srgbClr val="b58900"/>
                </a:solidFill>
                <a:latin typeface="Arial"/>
                <a:ea typeface="Noto Sans CJK SC Regular"/>
              </a:rPr>
              <a:t> </a:t>
            </a:r>
            <a:r>
              <a:rPr b="0" lang="en-US" sz="1400" spc="-1" strike="noStrike">
                <a:solidFill>
                  <a:srgbClr val="b58900"/>
                </a:solidFill>
                <a:latin typeface="Arial"/>
                <a:ea typeface="Noto Sans CJK SC Regular"/>
              </a:rPr>
              <a:t>&lt;</a:t>
            </a:r>
            <a:r>
              <a:rPr b="0" lang="en-US" sz="1400" spc="-1" strike="noStrike">
                <a:latin typeface="Arial"/>
                <a:ea typeface="Noto Sans CJK SC Regular"/>
              </a:rPr>
              <a:t>                           </a:t>
            </a:r>
            <a:r>
              <a:rPr b="0" lang="en-US" sz="1400" spc="-1" strike="noStrike">
                <a:latin typeface="Arial"/>
              </a:rPr>
              <a:t>smaller than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1400" spc="-1" strike="noStrike">
                <a:solidFill>
                  <a:srgbClr val="b58900"/>
                </a:solidFill>
                <a:latin typeface="Arial"/>
                <a:ea typeface="Noto Sans CJK SC Regular"/>
              </a:rPr>
              <a:t> </a:t>
            </a:r>
            <a:r>
              <a:rPr b="0" lang="en-US" sz="1400" spc="-1" strike="noStrike">
                <a:solidFill>
                  <a:srgbClr val="b58900"/>
                </a:solidFill>
                <a:latin typeface="Arial"/>
                <a:ea typeface="Noto Sans CJK SC Regular"/>
              </a:rPr>
              <a:t>&gt;</a:t>
            </a:r>
            <a:r>
              <a:rPr b="0" lang="en-US" sz="1400" spc="-1" strike="noStrike">
                <a:latin typeface="Arial"/>
                <a:ea typeface="Noto Sans CJK SC Regular"/>
              </a:rPr>
              <a:t>                           </a:t>
            </a:r>
            <a:r>
              <a:rPr b="0" lang="en-US" sz="1400" spc="-1" strike="noStrike">
                <a:latin typeface="Arial"/>
              </a:rPr>
              <a:t>greater than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1400" spc="-1" strike="noStrike">
                <a:solidFill>
                  <a:srgbClr val="b58900"/>
                </a:solidFill>
                <a:latin typeface="Arial"/>
                <a:ea typeface="Noto Sans CJK SC Regular"/>
              </a:rPr>
              <a:t> </a:t>
            </a:r>
            <a:r>
              <a:rPr b="0" lang="en-US" sz="1400" spc="-1" strike="noStrike">
                <a:solidFill>
                  <a:srgbClr val="b58900"/>
                </a:solidFill>
                <a:latin typeface="Arial"/>
                <a:ea typeface="Noto Sans CJK SC Regular"/>
              </a:rPr>
              <a:t>&lt;=</a:t>
            </a:r>
            <a:r>
              <a:rPr b="0" lang="en-US" sz="1400" spc="-1" strike="noStrike">
                <a:latin typeface="Arial"/>
                <a:ea typeface="Noto Sans CJK SC Regular"/>
              </a:rPr>
              <a:t>                         </a:t>
            </a:r>
            <a:r>
              <a:rPr b="0" lang="en-US" sz="1400" spc="-1" strike="noStrike">
                <a:latin typeface="Arial"/>
              </a:rPr>
              <a:t>smaller than or equal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1400" spc="-1" strike="noStrike">
                <a:solidFill>
                  <a:srgbClr val="b58900"/>
                </a:solidFill>
                <a:latin typeface="Arial"/>
                <a:ea typeface="Noto Sans CJK SC Regular"/>
              </a:rPr>
              <a:t> </a:t>
            </a:r>
            <a:r>
              <a:rPr b="0" lang="en-US" sz="1400" spc="-1" strike="noStrike">
                <a:solidFill>
                  <a:srgbClr val="b58900"/>
                </a:solidFill>
                <a:latin typeface="Arial"/>
                <a:ea typeface="Noto Sans CJK SC Regular"/>
              </a:rPr>
              <a:t>&gt;=</a:t>
            </a:r>
            <a:r>
              <a:rPr b="0" lang="en-US" sz="1400" spc="-1" strike="noStrike">
                <a:latin typeface="Arial"/>
                <a:ea typeface="Noto Sans CJK SC Regular"/>
              </a:rPr>
              <a:t>                         </a:t>
            </a:r>
            <a:r>
              <a:rPr b="0" lang="en-US" sz="1400" spc="-1" strike="noStrike">
                <a:latin typeface="Arial"/>
              </a:rPr>
              <a:t>greater than or equal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1400" spc="-1" strike="noStrike">
                <a:solidFill>
                  <a:srgbClr val="b58900"/>
                </a:solidFill>
                <a:latin typeface="Arial"/>
                <a:ea typeface="Noto Sans CJK SC Regular"/>
              </a:rPr>
              <a:t> </a:t>
            </a:r>
            <a:r>
              <a:rPr b="0" lang="en-US" sz="1400" spc="-1" strike="noStrike">
                <a:solidFill>
                  <a:srgbClr val="b58900"/>
                </a:solidFill>
                <a:latin typeface="Arial"/>
                <a:ea typeface="Noto Sans CJK SC Regular"/>
              </a:rPr>
              <a:t>!= </a:t>
            </a:r>
            <a:r>
              <a:rPr b="0" lang="en-US" sz="1400" spc="-1" strike="noStrike">
                <a:latin typeface="Arial"/>
                <a:ea typeface="Noto Sans CJK SC Regular"/>
              </a:rPr>
              <a:t>                         </a:t>
            </a:r>
            <a:r>
              <a:rPr b="0" lang="en-US" sz="1400" spc="-1" strike="noStrike">
                <a:latin typeface="Arial"/>
              </a:rPr>
              <a:t>different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1400" spc="-1" strike="noStrike">
                <a:solidFill>
                  <a:srgbClr val="b58900"/>
                </a:solidFill>
                <a:latin typeface="Arial"/>
                <a:ea typeface="Noto Sans CJK SC Regular"/>
              </a:rPr>
              <a:t> </a:t>
            </a:r>
            <a:r>
              <a:rPr b="0" lang="en-US" sz="1400" spc="-1" strike="noStrike">
                <a:solidFill>
                  <a:srgbClr val="b58900"/>
                </a:solidFill>
                <a:latin typeface="Arial"/>
                <a:ea typeface="Noto Sans CJK SC Regular"/>
              </a:rPr>
              <a:t>&amp;</a:t>
            </a:r>
            <a:r>
              <a:rPr b="0" lang="en-US" sz="1400" spc="-1" strike="noStrike">
                <a:latin typeface="Arial"/>
                <a:ea typeface="Noto Sans CJK SC Regular"/>
              </a:rPr>
              <a:t>                           </a:t>
            </a:r>
            <a:r>
              <a:rPr b="0" lang="en-US" sz="1400" spc="-1" strike="noStrike">
                <a:latin typeface="Arial"/>
              </a:rPr>
              <a:t>and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1400" spc="-1" strike="noStrike">
                <a:solidFill>
                  <a:srgbClr val="b58900"/>
                </a:solidFill>
                <a:latin typeface="Arial"/>
                <a:ea typeface="Noto Sans CJK SC Regular"/>
              </a:rPr>
              <a:t> </a:t>
            </a:r>
            <a:r>
              <a:rPr b="0" lang="en-US" sz="1400" spc="-1" strike="noStrike">
                <a:solidFill>
                  <a:srgbClr val="b58900"/>
                </a:solidFill>
                <a:latin typeface="Arial"/>
                <a:ea typeface="Noto Sans CJK SC Regular"/>
              </a:rPr>
              <a:t>| </a:t>
            </a:r>
            <a:r>
              <a:rPr b="0" lang="en-US" sz="1400" spc="-1" strike="noStrike">
                <a:latin typeface="Arial"/>
                <a:ea typeface="Noto Sans CJK SC Regular"/>
              </a:rPr>
              <a:t>                           </a:t>
            </a:r>
            <a:r>
              <a:rPr b="0" lang="en-US" sz="1400" spc="-1" strike="noStrike">
                <a:latin typeface="Arial"/>
              </a:rPr>
              <a:t>or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endParaRPr b="0" lang="en-US" sz="1400" spc="-1" strike="noStrike">
              <a:latin typeface="Arial"/>
            </a:endParaRPr>
          </a:p>
        </p:txBody>
      </p:sp>
    </p:spTree>
  </p:cSld>
  <p:timing>
    <p:tnLst>
      <p:par>
        <p:cTn id="273" dur="indefinite" restart="never" nodeType="tmRoot">
          <p:childTnLst>
            <p:seq>
              <p:cTn id="274" dur="indefinite" nodeType="mainSeq">
                <p:childTnLst>
                  <p:par>
                    <p:cTn id="275" fill="hold">
                      <p:stCondLst>
                        <p:cond delay="indefinite"/>
                      </p:stCondLst>
                      <p:childTnLst>
                        <p:par>
                          <p:cTn id="276" fill="hold">
                            <p:stCondLst>
                              <p:cond delay="0"/>
                            </p:stCondLst>
                            <p:childTnLst>
                              <p:par>
                                <p:cTn id="27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9" fill="hold">
                      <p:stCondLst>
                        <p:cond delay="indefinite"/>
                      </p:stCondLst>
                      <p:childTnLst>
                        <p:par>
                          <p:cTn id="280" fill="hold">
                            <p:stCondLst>
                              <p:cond delay="0"/>
                            </p:stCondLst>
                            <p:childTnLst>
                              <p:par>
                                <p:cTn id="28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3" fill="hold">
                      <p:stCondLst>
                        <p:cond delay="indefinite"/>
                      </p:stCondLst>
                      <p:childTnLst>
                        <p:par>
                          <p:cTn id="284" fill="hold">
                            <p:stCondLst>
                              <p:cond delay="0"/>
                            </p:stCondLst>
                            <p:childTnLst>
                              <p:par>
                                <p:cTn id="28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7" fill="hold">
                      <p:stCondLst>
                        <p:cond delay="indefinite"/>
                      </p:stCondLst>
                      <p:childTnLst>
                        <p:par>
                          <p:cTn id="288" fill="hold">
                            <p:stCondLst>
                              <p:cond delay="0"/>
                            </p:stCondLst>
                            <p:childTnLst>
                              <p:par>
                                <p:cTn id="28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1" fill="hold">
                      <p:stCondLst>
                        <p:cond delay="indefinite"/>
                      </p:stCondLst>
                      <p:childTnLst>
                        <p:par>
                          <p:cTn id="292" fill="hold">
                            <p:stCondLst>
                              <p:cond delay="0"/>
                            </p:stCondLst>
                            <p:childTnLst>
                              <p:par>
                                <p:cTn id="29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5" fill="hold">
                      <p:stCondLst>
                        <p:cond delay="indefinite"/>
                      </p:stCondLst>
                      <p:childTnLst>
                        <p:par>
                          <p:cTn id="296" fill="hold">
                            <p:stCondLst>
                              <p:cond delay="0"/>
                            </p:stCondLst>
                            <p:childTnLst>
                              <p:par>
                                <p:cTn id="29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9" fill="hold">
                      <p:stCondLst>
                        <p:cond delay="indefinite"/>
                      </p:stCondLst>
                      <p:childTnLst>
                        <p:par>
                          <p:cTn id="300" fill="hold">
                            <p:stCondLst>
                              <p:cond delay="0"/>
                            </p:stCondLst>
                            <p:childTnLst>
                              <p:par>
                                <p:cTn id="30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3" fill="hold">
                      <p:stCondLst>
                        <p:cond delay="indefinite"/>
                      </p:stCondLst>
                      <p:childTnLst>
                        <p:par>
                          <p:cTn id="304" fill="hold">
                            <p:stCondLst>
                              <p:cond delay="0"/>
                            </p:stCondLst>
                            <p:childTnLst>
                              <p:par>
                                <p:cTn id="30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7" fill="hold">
                      <p:stCondLst>
                        <p:cond delay="indefinite"/>
                      </p:stCondLst>
                      <p:childTnLst>
                        <p:par>
                          <p:cTn id="308" fill="hold">
                            <p:stCondLst>
                              <p:cond delay="0"/>
                            </p:stCondLst>
                            <p:childTnLst>
                              <p:par>
                                <p:cTn id="30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2b3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0" name="TextShape 1"/>
          <p:cNvSpPr txBox="1"/>
          <p:nvPr/>
        </p:nvSpPr>
        <p:spPr>
          <a:xfrm>
            <a:off x="68760" y="4848480"/>
            <a:ext cx="411120" cy="294840"/>
          </a:xfrm>
          <a:prstGeom prst="rect">
            <a:avLst/>
          </a:prstGeom>
          <a:noFill/>
          <a:ln>
            <a:noFill/>
          </a:ln>
        </p:spPr>
        <p:txBody>
          <a:bodyPr lIns="68400" rIns="68400" tIns="68400" bIns="68400" anchor="ctr"/>
          <a:p>
            <a:pPr>
              <a:lnSpc>
                <a:spcPct val="100000"/>
              </a:lnSpc>
            </a:pPr>
            <a:fld id="{1191B418-607C-436E-A182-EE3876092115}" type="slidenum">
              <a:rPr b="0" lang="en-US" sz="900" spc="-1" strike="noStrike">
                <a:solidFill>
                  <a:srgbClr val="0b87a1"/>
                </a:solidFill>
                <a:latin typeface="Dosis Light"/>
                <a:ea typeface="Dosis Light"/>
              </a:rPr>
              <a:t>&lt;number&gt;</a:t>
            </a:fld>
            <a:endParaRPr b="0" lang="en-US" sz="900" spc="-1" strike="noStrike">
              <a:latin typeface="Times New Roman"/>
            </a:endParaRPr>
          </a:p>
        </p:txBody>
      </p:sp>
      <p:pic>
        <p:nvPicPr>
          <p:cNvPr id="3951" name="Picture 4" descr=""/>
          <p:cNvPicPr/>
          <p:nvPr/>
        </p:nvPicPr>
        <p:blipFill>
          <a:blip r:embed="rId1"/>
          <a:stretch/>
        </p:blipFill>
        <p:spPr>
          <a:xfrm>
            <a:off x="156600" y="4446000"/>
            <a:ext cx="520200" cy="520200"/>
          </a:xfrm>
          <a:prstGeom prst="rect">
            <a:avLst/>
          </a:prstGeom>
          <a:ln>
            <a:noFill/>
          </a:ln>
        </p:spPr>
      </p:pic>
      <p:sp>
        <p:nvSpPr>
          <p:cNvPr id="3952" name="CustomShape 2"/>
          <p:cNvSpPr/>
          <p:nvPr/>
        </p:nvSpPr>
        <p:spPr>
          <a:xfrm>
            <a:off x="352440" y="69840"/>
            <a:ext cx="5070600" cy="857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b"/>
          <a:p>
            <a:pPr>
              <a:lnSpc>
                <a:spcPct val="100000"/>
              </a:lnSpc>
            </a:pPr>
            <a:r>
              <a:rPr b="0" lang="en-US" sz="3000" spc="-1" strike="noStrike">
                <a:solidFill>
                  <a:srgbClr val="268bd2"/>
                </a:solidFill>
                <a:latin typeface="Vazir Code"/>
                <a:ea typeface="Dosis Light"/>
              </a:rPr>
              <a:t>Typing Commands</a:t>
            </a:r>
            <a:endParaRPr b="0" lang="en-US" sz="3000" spc="-1" strike="noStrike">
              <a:latin typeface="Arial"/>
            </a:endParaRPr>
          </a:p>
        </p:txBody>
      </p:sp>
      <p:pic>
        <p:nvPicPr>
          <p:cNvPr id="3953" name="" descr=""/>
          <p:cNvPicPr/>
          <p:nvPr/>
        </p:nvPicPr>
        <p:blipFill>
          <a:blip r:embed="rId2"/>
          <a:stretch/>
        </p:blipFill>
        <p:spPr>
          <a:xfrm>
            <a:off x="9449280" y="3749040"/>
            <a:ext cx="2437920" cy="2219040"/>
          </a:xfrm>
          <a:prstGeom prst="rect">
            <a:avLst/>
          </a:prstGeom>
          <a:ln>
            <a:noFill/>
          </a:ln>
        </p:spPr>
      </p:pic>
      <p:pic>
        <p:nvPicPr>
          <p:cNvPr id="3954" name="" descr=""/>
          <p:cNvPicPr/>
          <p:nvPr/>
        </p:nvPicPr>
        <p:blipFill>
          <a:blip r:embed="rId3"/>
          <a:stretch/>
        </p:blipFill>
        <p:spPr>
          <a:xfrm>
            <a:off x="9449280" y="3749040"/>
            <a:ext cx="2437920" cy="2219040"/>
          </a:xfrm>
          <a:prstGeom prst="rect">
            <a:avLst/>
          </a:prstGeom>
          <a:ln>
            <a:noFill/>
          </a:ln>
        </p:spPr>
      </p:pic>
      <p:pic>
        <p:nvPicPr>
          <p:cNvPr id="3955" name="" descr=""/>
          <p:cNvPicPr/>
          <p:nvPr/>
        </p:nvPicPr>
        <p:blipFill>
          <a:blip r:embed="rId4"/>
          <a:stretch/>
        </p:blipFill>
        <p:spPr>
          <a:xfrm>
            <a:off x="9449280" y="3749040"/>
            <a:ext cx="2437920" cy="2219040"/>
          </a:xfrm>
          <a:prstGeom prst="rect">
            <a:avLst/>
          </a:prstGeom>
          <a:ln>
            <a:noFill/>
          </a:ln>
        </p:spPr>
      </p:pic>
      <p:pic>
        <p:nvPicPr>
          <p:cNvPr id="3956" name="" descr=""/>
          <p:cNvPicPr/>
          <p:nvPr/>
        </p:nvPicPr>
        <p:blipFill>
          <a:blip r:embed="rId5"/>
          <a:stretch/>
        </p:blipFill>
        <p:spPr>
          <a:xfrm>
            <a:off x="9449280" y="3749040"/>
            <a:ext cx="2437560" cy="2219040"/>
          </a:xfrm>
          <a:prstGeom prst="rect">
            <a:avLst/>
          </a:prstGeom>
          <a:ln>
            <a:noFill/>
          </a:ln>
        </p:spPr>
      </p:pic>
      <p:sp>
        <p:nvSpPr>
          <p:cNvPr id="3957" name="TextShape 3"/>
          <p:cNvSpPr txBox="1"/>
          <p:nvPr/>
        </p:nvSpPr>
        <p:spPr>
          <a:xfrm>
            <a:off x="548640" y="948960"/>
            <a:ext cx="3657600" cy="5720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800" spc="-1" strike="noStrike">
                <a:solidFill>
                  <a:srgbClr val="2aa198"/>
                </a:solidFill>
                <a:latin typeface="Vazir Code"/>
              </a:rPr>
              <a:t>quotient and remainder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958" name="TextShape 4"/>
          <p:cNvSpPr txBox="1"/>
          <p:nvPr/>
        </p:nvSpPr>
        <p:spPr>
          <a:xfrm>
            <a:off x="548640" y="1371600"/>
            <a:ext cx="5029200" cy="29430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marL="216000" indent="-21600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latin typeface="Vazir Code"/>
                <a:ea typeface="Noto Sans CJK SC Regular"/>
              </a:rPr>
              <a:t>To determine the </a:t>
            </a:r>
            <a:r>
              <a:rPr b="0" lang="en-US" sz="16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quotient</a:t>
            </a:r>
            <a:r>
              <a:rPr b="0" lang="en-US" sz="1600" spc="-1" strike="noStrike">
                <a:latin typeface="Vazir Code"/>
                <a:ea typeface="Noto Sans CJK SC Regular"/>
              </a:rPr>
              <a:t> and </a:t>
            </a:r>
            <a:r>
              <a:rPr b="0" lang="en-US" sz="16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remainder</a:t>
            </a:r>
            <a:r>
              <a:rPr b="0" lang="en-US" sz="1600" spc="-1" strike="noStrike">
                <a:latin typeface="Vazir Code"/>
                <a:ea typeface="Noto Sans CJK SC Regular"/>
              </a:rPr>
              <a:t> of a division, use the </a:t>
            </a:r>
            <a:r>
              <a:rPr b="0" lang="en-US" sz="16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floor division</a:t>
            </a:r>
            <a:r>
              <a:rPr b="0" lang="en-US" sz="1600" spc="-1" strike="noStrike">
                <a:latin typeface="Vazir Code"/>
                <a:ea typeface="Noto Sans CJK SC Regular"/>
              </a:rPr>
              <a:t> and </a:t>
            </a:r>
            <a:r>
              <a:rPr b="0" lang="en-US" sz="16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modulo</a:t>
            </a:r>
            <a:r>
              <a:rPr b="0" lang="en-US" sz="1600" spc="-1" strike="noStrike">
                <a:latin typeface="Vazir Code"/>
                <a:ea typeface="Noto Sans CJK SC Regular"/>
              </a:rPr>
              <a:t> operators, respectively</a:t>
            </a:r>
            <a:endParaRPr b="0" lang="en-US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1400" spc="-1" strike="noStrike">
                <a:latin typeface="Vazir Code"/>
                <a:ea typeface="Noto Sans CJK SC Regular"/>
              </a:rPr>
              <a:t>&gt; </a:t>
            </a:r>
            <a:r>
              <a:rPr b="0" lang="en-US" sz="1400" spc="-1" strike="noStrike">
                <a:solidFill>
                  <a:srgbClr val="d33682"/>
                </a:solidFill>
                <a:latin typeface="Vazir Code"/>
                <a:ea typeface="Noto Sans CJK SC Regular"/>
              </a:rPr>
              <a:t>20</a:t>
            </a:r>
            <a:r>
              <a:rPr b="0" lang="en-US" sz="1400" spc="-1" strike="noStrike">
                <a:latin typeface="Vazir Code"/>
                <a:ea typeface="Noto Sans CJK SC Regular"/>
              </a:rPr>
              <a:t> </a:t>
            </a:r>
            <a:r>
              <a:rPr b="0" lang="en-US" sz="14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%/%</a:t>
            </a:r>
            <a:r>
              <a:rPr b="0" lang="en-US" sz="1400" spc="-1" strike="noStrike">
                <a:latin typeface="Vazir Code"/>
                <a:ea typeface="Noto Sans CJK SC Regular"/>
              </a:rPr>
              <a:t> </a:t>
            </a:r>
            <a:r>
              <a:rPr b="0" lang="en-US" sz="1400" spc="-1" strike="noStrike">
                <a:solidFill>
                  <a:srgbClr val="d33682"/>
                </a:solidFill>
                <a:latin typeface="Vazir Code"/>
                <a:ea typeface="Noto Sans CJK SC Regular"/>
              </a:rPr>
              <a:t>6</a:t>
            </a:r>
            <a:r>
              <a:rPr b="0" lang="en-US" sz="1400" spc="-1" strike="noStrike">
                <a:latin typeface="Vazir Code"/>
                <a:ea typeface="Noto Sans CJK SC Regular"/>
              </a:rPr>
              <a:t>  </a:t>
            </a:r>
            <a:r>
              <a:rPr b="0" i="1" lang="en-US" sz="1400" spc="-1" strike="noStrike">
                <a:solidFill>
                  <a:srgbClr val="999999"/>
                </a:solidFill>
                <a:latin typeface="Vazir Code"/>
                <a:ea typeface="Noto Sans CJK SC Regular"/>
              </a:rPr>
              <a:t># quotient by floor division (%/%)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14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[1] 3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endParaRPr b="0" lang="en-US" sz="1400" spc="-1" strike="noStrike">
              <a:latin typeface="Arial"/>
            </a:endParaRPr>
          </a:p>
          <a:p>
            <a:r>
              <a:rPr b="0" lang="en-US" sz="1400" spc="-1" strike="noStrike">
                <a:latin typeface="Vazir Code"/>
                <a:ea typeface="Noto Sans CJK SC Regular"/>
              </a:rPr>
              <a:t>&gt; </a:t>
            </a:r>
            <a:r>
              <a:rPr b="0" lang="en-US" sz="1400" spc="-1" strike="noStrike">
                <a:solidFill>
                  <a:srgbClr val="d33682"/>
                </a:solidFill>
                <a:latin typeface="Vazir Code"/>
                <a:ea typeface="Noto Sans CJK SC Regular"/>
              </a:rPr>
              <a:t>20</a:t>
            </a:r>
            <a:r>
              <a:rPr b="0" lang="en-US" sz="1400" spc="-1" strike="noStrike">
                <a:latin typeface="Vazir Code"/>
                <a:ea typeface="Noto Sans CJK SC Regular"/>
              </a:rPr>
              <a:t> </a:t>
            </a:r>
            <a:r>
              <a:rPr b="0" lang="en-US" sz="14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%%</a:t>
            </a:r>
            <a:r>
              <a:rPr b="0" lang="en-US" sz="1400" spc="-1" strike="noStrike">
                <a:latin typeface="Vazir Code"/>
                <a:ea typeface="Noto Sans CJK SC Regular"/>
              </a:rPr>
              <a:t> </a:t>
            </a:r>
            <a:r>
              <a:rPr b="0" lang="en-US" sz="1400" spc="-1" strike="noStrike">
                <a:solidFill>
                  <a:srgbClr val="d33682"/>
                </a:solidFill>
                <a:latin typeface="Vazir Code"/>
                <a:ea typeface="Noto Sans CJK SC Regular"/>
              </a:rPr>
              <a:t>6</a:t>
            </a:r>
            <a:r>
              <a:rPr b="0" lang="en-US" sz="1400" spc="-1" strike="noStrike">
                <a:latin typeface="Vazir Code"/>
                <a:ea typeface="Noto Sans CJK SC Regular"/>
              </a:rPr>
              <a:t>  </a:t>
            </a:r>
            <a:r>
              <a:rPr b="0" i="1" lang="en-US" sz="1400" spc="-1" strike="noStrike">
                <a:solidFill>
                  <a:srgbClr val="999999"/>
                </a:solidFill>
                <a:latin typeface="Vazir Code"/>
                <a:ea typeface="Noto Sans CJK SC Regular"/>
              </a:rPr>
              <a:t># remainder by modulo (%%)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14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[1] 2</a:t>
            </a:r>
            <a:endParaRPr b="0" lang="en-US" sz="1400" spc="-1" strike="noStrike">
              <a:latin typeface="Arial"/>
            </a:endParaRPr>
          </a:p>
        </p:txBody>
      </p:sp>
    </p:spTree>
  </p:cSld>
  <p:timing>
    <p:tnLst>
      <p:par>
        <p:cTn id="311" dur="indefinite" restart="never" nodeType="tmRoot">
          <p:childTnLst>
            <p:seq>
              <p:cTn id="312" dur="indefinite" nodeType="mainSeq">
                <p:childTnLst>
                  <p:par>
                    <p:cTn id="313" fill="hold">
                      <p:stCondLst>
                        <p:cond delay="indefinite"/>
                      </p:stCondLst>
                      <p:childTnLst>
                        <p:par>
                          <p:cTn id="314" fill="hold">
                            <p:stCondLst>
                              <p:cond delay="0"/>
                            </p:stCondLst>
                            <p:childTnLst>
                              <p:par>
                                <p:cTn id="31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7" fill="hold">
                      <p:stCondLst>
                        <p:cond delay="indefinite"/>
                      </p:stCondLst>
                      <p:childTnLst>
                        <p:par>
                          <p:cTn id="318" fill="hold">
                            <p:stCondLst>
                              <p:cond delay="0"/>
                            </p:stCondLst>
                            <p:childTnLst>
                              <p:par>
                                <p:cTn id="31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1" fill="hold">
                      <p:stCondLst>
                        <p:cond delay="indefinite"/>
                      </p:stCondLst>
                      <p:childTnLst>
                        <p:par>
                          <p:cTn id="322" fill="hold">
                            <p:stCondLst>
                              <p:cond delay="0"/>
                            </p:stCondLst>
                            <p:childTnLst>
                              <p:par>
                                <p:cTn id="32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5" fill="hold">
                      <p:stCondLst>
                        <p:cond delay="indefinite"/>
                      </p:stCondLst>
                      <p:childTnLst>
                        <p:par>
                          <p:cTn id="326" fill="hold">
                            <p:stCondLst>
                              <p:cond delay="0"/>
                            </p:stCondLst>
                            <p:childTnLst>
                              <p:par>
                                <p:cTn id="32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9" fill="hold">
                      <p:stCondLst>
                        <p:cond delay="indefinite"/>
                      </p:stCondLst>
                      <p:childTnLst>
                        <p:par>
                          <p:cTn id="330" fill="hold">
                            <p:stCondLst>
                              <p:cond delay="0"/>
                            </p:stCondLst>
                            <p:childTnLst>
                              <p:par>
                                <p:cTn id="33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2b3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9" name="TextShape 1"/>
          <p:cNvSpPr txBox="1"/>
          <p:nvPr/>
        </p:nvSpPr>
        <p:spPr>
          <a:xfrm>
            <a:off x="68760" y="4848480"/>
            <a:ext cx="411120" cy="294840"/>
          </a:xfrm>
          <a:prstGeom prst="rect">
            <a:avLst/>
          </a:prstGeom>
          <a:noFill/>
          <a:ln>
            <a:noFill/>
          </a:ln>
        </p:spPr>
        <p:txBody>
          <a:bodyPr lIns="68400" rIns="68400" tIns="68400" bIns="68400" anchor="ctr"/>
          <a:p>
            <a:pPr>
              <a:lnSpc>
                <a:spcPct val="100000"/>
              </a:lnSpc>
            </a:pPr>
            <a:fld id="{D1BDBB66-5839-43B7-B28B-D796FAFEE8C0}" type="slidenum">
              <a:rPr b="0" lang="en-US" sz="900" spc="-1" strike="noStrike">
                <a:solidFill>
                  <a:srgbClr val="0b87a1"/>
                </a:solidFill>
                <a:latin typeface="Dosis Light"/>
                <a:ea typeface="Dosis Light"/>
              </a:rPr>
              <a:t>&lt;number&gt;</a:t>
            </a:fld>
            <a:endParaRPr b="0" lang="en-US" sz="900" spc="-1" strike="noStrike">
              <a:latin typeface="Times New Roman"/>
            </a:endParaRPr>
          </a:p>
        </p:txBody>
      </p:sp>
      <p:pic>
        <p:nvPicPr>
          <p:cNvPr id="3960" name="Picture 4" descr=""/>
          <p:cNvPicPr/>
          <p:nvPr/>
        </p:nvPicPr>
        <p:blipFill>
          <a:blip r:embed="rId1"/>
          <a:stretch/>
        </p:blipFill>
        <p:spPr>
          <a:xfrm>
            <a:off x="156600" y="4446000"/>
            <a:ext cx="520200" cy="520200"/>
          </a:xfrm>
          <a:prstGeom prst="rect">
            <a:avLst/>
          </a:prstGeom>
          <a:ln>
            <a:noFill/>
          </a:ln>
        </p:spPr>
      </p:pic>
      <p:sp>
        <p:nvSpPr>
          <p:cNvPr id="3961" name="CustomShape 2"/>
          <p:cNvSpPr/>
          <p:nvPr/>
        </p:nvSpPr>
        <p:spPr>
          <a:xfrm>
            <a:off x="352440" y="69840"/>
            <a:ext cx="5070600" cy="857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b"/>
          <a:p>
            <a:pPr>
              <a:lnSpc>
                <a:spcPct val="100000"/>
              </a:lnSpc>
            </a:pPr>
            <a:r>
              <a:rPr b="0" lang="en-US" sz="3000" spc="-1" strike="noStrike">
                <a:solidFill>
                  <a:srgbClr val="268bd2"/>
                </a:solidFill>
                <a:latin typeface="Vazir Code"/>
                <a:ea typeface="Dosis Light"/>
              </a:rPr>
              <a:t>Assignment Operation</a:t>
            </a:r>
            <a:endParaRPr b="0" lang="en-US" sz="3000" spc="-1" strike="noStrike">
              <a:latin typeface="Arial"/>
            </a:endParaRPr>
          </a:p>
        </p:txBody>
      </p:sp>
      <p:pic>
        <p:nvPicPr>
          <p:cNvPr id="3962" name="" descr=""/>
          <p:cNvPicPr/>
          <p:nvPr/>
        </p:nvPicPr>
        <p:blipFill>
          <a:blip r:embed="rId2"/>
          <a:stretch/>
        </p:blipFill>
        <p:spPr>
          <a:xfrm>
            <a:off x="9449280" y="3749040"/>
            <a:ext cx="2437920" cy="2219040"/>
          </a:xfrm>
          <a:prstGeom prst="rect">
            <a:avLst/>
          </a:prstGeom>
          <a:ln>
            <a:noFill/>
          </a:ln>
        </p:spPr>
      </p:pic>
      <p:pic>
        <p:nvPicPr>
          <p:cNvPr id="3963" name="" descr=""/>
          <p:cNvPicPr/>
          <p:nvPr/>
        </p:nvPicPr>
        <p:blipFill>
          <a:blip r:embed="rId3"/>
          <a:stretch/>
        </p:blipFill>
        <p:spPr>
          <a:xfrm>
            <a:off x="9449280" y="3749040"/>
            <a:ext cx="2437920" cy="2219040"/>
          </a:xfrm>
          <a:prstGeom prst="rect">
            <a:avLst/>
          </a:prstGeom>
          <a:ln>
            <a:noFill/>
          </a:ln>
        </p:spPr>
      </p:pic>
      <p:pic>
        <p:nvPicPr>
          <p:cNvPr id="3964" name="" descr=""/>
          <p:cNvPicPr/>
          <p:nvPr/>
        </p:nvPicPr>
        <p:blipFill>
          <a:blip r:embed="rId4"/>
          <a:stretch/>
        </p:blipFill>
        <p:spPr>
          <a:xfrm>
            <a:off x="9449280" y="3749040"/>
            <a:ext cx="2437920" cy="2219040"/>
          </a:xfrm>
          <a:prstGeom prst="rect">
            <a:avLst/>
          </a:prstGeom>
          <a:ln>
            <a:noFill/>
          </a:ln>
        </p:spPr>
      </p:pic>
      <p:pic>
        <p:nvPicPr>
          <p:cNvPr id="3965" name="" descr=""/>
          <p:cNvPicPr/>
          <p:nvPr/>
        </p:nvPicPr>
        <p:blipFill>
          <a:blip r:embed="rId5"/>
          <a:stretch/>
        </p:blipFill>
        <p:spPr>
          <a:xfrm>
            <a:off x="9449280" y="3749040"/>
            <a:ext cx="2437560" cy="2219040"/>
          </a:xfrm>
          <a:prstGeom prst="rect">
            <a:avLst/>
          </a:prstGeom>
          <a:ln>
            <a:noFill/>
          </a:ln>
        </p:spPr>
      </p:pic>
      <p:sp>
        <p:nvSpPr>
          <p:cNvPr id="3966" name="TextShape 3"/>
          <p:cNvSpPr txBox="1"/>
          <p:nvPr/>
        </p:nvSpPr>
        <p:spPr>
          <a:xfrm>
            <a:off x="548640" y="1371600"/>
            <a:ext cx="5029200" cy="29430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marL="216000" indent="-21600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latin typeface="Vazir Code"/>
                <a:ea typeface="Noto Sans CJK SC Regular"/>
              </a:rPr>
              <a:t>To assign a value to a variable use </a:t>
            </a:r>
            <a:r>
              <a:rPr b="1" lang="en-US" sz="16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&lt;-</a:t>
            </a:r>
            <a:r>
              <a:rPr b="0" lang="en-US" sz="1600" spc="-1" strike="noStrike">
                <a:latin typeface="Vazir Code"/>
                <a:ea typeface="Noto Sans CJK SC Regular"/>
              </a:rPr>
              <a:t> not =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1400" spc="-1" strike="noStrike">
                <a:latin typeface="Vazir Code"/>
                <a:ea typeface="Noto Sans CJK SC Regular"/>
              </a:rPr>
              <a:t>&gt; </a:t>
            </a:r>
            <a:r>
              <a:rPr b="0" lang="en-US" sz="14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weight</a:t>
            </a:r>
            <a:r>
              <a:rPr b="0" lang="en-US" sz="1400" spc="-1" strike="noStrike">
                <a:latin typeface="Vazir Code"/>
                <a:ea typeface="Noto Sans CJK SC Regular"/>
              </a:rPr>
              <a:t> </a:t>
            </a:r>
            <a:r>
              <a:rPr b="0" lang="en-US" sz="14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&lt;-</a:t>
            </a:r>
            <a:r>
              <a:rPr b="0" lang="en-US" sz="1400" spc="-1" strike="noStrike">
                <a:latin typeface="Vazir Code"/>
                <a:ea typeface="Noto Sans CJK SC Regular"/>
              </a:rPr>
              <a:t> </a:t>
            </a:r>
            <a:r>
              <a:rPr b="0" lang="en-US" sz="1400" spc="-1" strike="noStrike">
                <a:solidFill>
                  <a:srgbClr val="d33682"/>
                </a:solidFill>
                <a:latin typeface="Vazir Code"/>
                <a:ea typeface="Noto Sans CJK SC Regular"/>
              </a:rPr>
              <a:t>72</a:t>
            </a:r>
            <a:r>
              <a:rPr b="0" lang="en-US" sz="1400" spc="-1" strike="noStrike">
                <a:latin typeface="Vazir Code"/>
                <a:ea typeface="Noto Sans CJK SC Regular"/>
              </a:rPr>
              <a:t> 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14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&gt; weight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14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[1] 72</a:t>
            </a:r>
            <a:endParaRPr b="0" lang="en-US" sz="14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latin typeface="Vazir Code"/>
                <a:ea typeface="Noto Sans CJK SC Regular"/>
              </a:rPr>
              <a:t>To assign within a function use </a:t>
            </a:r>
            <a:r>
              <a:rPr b="1" lang="en-US" sz="16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=</a:t>
            </a:r>
            <a:endParaRPr b="0" lang="en-US" sz="1600" spc="-1" strike="noStrike">
              <a:latin typeface="Arial"/>
            </a:endParaRPr>
          </a:p>
          <a:p>
            <a:r>
              <a:rPr b="0" lang="en-US" sz="1400" spc="-1" strike="noStrike">
                <a:latin typeface="Vazir Code"/>
                <a:ea typeface="Noto Sans CJK SC Regular"/>
              </a:rPr>
              <a:t>&gt; </a:t>
            </a:r>
            <a:r>
              <a:rPr b="0" lang="en-US" sz="1400" spc="-1" strike="noStrike">
                <a:solidFill>
                  <a:srgbClr val="268bd2"/>
                </a:solidFill>
                <a:latin typeface="Vazir Code"/>
                <a:ea typeface="Noto Sans CJK SC Regular"/>
              </a:rPr>
              <a:t>mean</a:t>
            </a:r>
            <a:r>
              <a:rPr b="0" lang="en-US" sz="14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(</a:t>
            </a:r>
            <a:r>
              <a:rPr b="0" lang="en-US" sz="14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x</a:t>
            </a:r>
            <a:r>
              <a:rPr b="0" lang="en-US" sz="14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 = </a:t>
            </a:r>
            <a:r>
              <a:rPr b="0" lang="en-US" sz="1400" spc="-1" strike="noStrike">
                <a:solidFill>
                  <a:srgbClr val="d33682"/>
                </a:solidFill>
                <a:latin typeface="Vazir Code"/>
                <a:ea typeface="Noto Sans CJK SC Regular"/>
              </a:rPr>
              <a:t>1:100</a:t>
            </a:r>
            <a:r>
              <a:rPr b="0" lang="en-US" sz="14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, </a:t>
            </a:r>
            <a:r>
              <a:rPr b="0" lang="en-US" sz="14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na.rm </a:t>
            </a:r>
            <a:r>
              <a:rPr b="0" lang="en-US" sz="14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= TRUE)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14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[1] 50.5</a:t>
            </a:r>
            <a:endParaRPr b="0" lang="en-US" sz="1400" spc="-1" strike="noStrike">
              <a:latin typeface="Arial"/>
            </a:endParaRPr>
          </a:p>
        </p:txBody>
      </p:sp>
    </p:spTree>
  </p:cSld>
  <p:timing>
    <p:tnLst>
      <p:par>
        <p:cTn id="333" dur="indefinite" restart="never" nodeType="tmRoot">
          <p:childTnLst>
            <p:seq>
              <p:cTn id="334" dur="indefinite" nodeType="mainSeq">
                <p:childTnLst>
                  <p:par>
                    <p:cTn id="335" fill="hold">
                      <p:stCondLst>
                        <p:cond delay="indefinite"/>
                      </p:stCondLst>
                      <p:childTnLst>
                        <p:par>
                          <p:cTn id="336" fill="hold">
                            <p:stCondLst>
                              <p:cond delay="0"/>
                            </p:stCondLst>
                            <p:childTnLst>
                              <p:par>
                                <p:cTn id="33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9" fill="hold">
                      <p:stCondLst>
                        <p:cond delay="indefinite"/>
                      </p:stCondLst>
                      <p:childTnLst>
                        <p:par>
                          <p:cTn id="340" fill="hold">
                            <p:stCondLst>
                              <p:cond delay="0"/>
                            </p:stCondLst>
                            <p:childTnLst>
                              <p:par>
                                <p:cTn id="34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3" fill="hold">
                      <p:stCondLst>
                        <p:cond delay="indefinite"/>
                      </p:stCondLst>
                      <p:childTnLst>
                        <p:par>
                          <p:cTn id="344" fill="hold">
                            <p:stCondLst>
                              <p:cond delay="0"/>
                            </p:stCondLst>
                            <p:childTnLst>
                              <p:par>
                                <p:cTn id="34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9" fill="hold">
                      <p:stCondLst>
                        <p:cond delay="indefinite"/>
                      </p:stCondLst>
                      <p:childTnLst>
                        <p:par>
                          <p:cTn id="350" fill="hold">
                            <p:stCondLst>
                              <p:cond delay="0"/>
                            </p:stCondLst>
                            <p:childTnLst>
                              <p:par>
                                <p:cTn id="35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3" fill="hold">
                      <p:stCondLst>
                        <p:cond delay="indefinite"/>
                      </p:stCondLst>
                      <p:childTnLst>
                        <p:par>
                          <p:cTn id="354" fill="hold">
                            <p:stCondLst>
                              <p:cond delay="0"/>
                            </p:stCondLst>
                            <p:childTnLst>
                              <p:par>
                                <p:cTn id="35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7" fill="hold">
                      <p:stCondLst>
                        <p:cond delay="indefinite"/>
                      </p:stCondLst>
                      <p:childTnLst>
                        <p:par>
                          <p:cTn id="358" fill="hold">
                            <p:stCondLst>
                              <p:cond delay="0"/>
                            </p:stCondLst>
                            <p:childTnLst>
                              <p:par>
                                <p:cTn id="35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2b3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0" name="TextShape 1"/>
          <p:cNvSpPr txBox="1"/>
          <p:nvPr/>
        </p:nvSpPr>
        <p:spPr>
          <a:xfrm>
            <a:off x="514440" y="2630520"/>
            <a:ext cx="4120920" cy="869400"/>
          </a:xfrm>
          <a:prstGeom prst="rect">
            <a:avLst/>
          </a:prstGeom>
          <a:noFill/>
          <a:ln>
            <a:noFill/>
          </a:ln>
        </p:spPr>
        <p:txBody>
          <a:bodyPr lIns="68400" rIns="68400" tIns="68400" bIns="68400" anchor="b"/>
          <a:p>
            <a:pPr>
              <a:lnSpc>
                <a:spcPct val="100000"/>
              </a:lnSpc>
            </a:pPr>
            <a:r>
              <a:rPr b="0" lang="en-US" sz="4800" spc="-1" strike="noStrike">
                <a:solidFill>
                  <a:srgbClr val="268bd2"/>
                </a:solidFill>
                <a:latin typeface="Vazir Code"/>
                <a:ea typeface="Dosis Light"/>
              </a:rPr>
              <a:t>Introduction</a:t>
            </a:r>
            <a:endParaRPr b="0" lang="en-US" sz="4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21" name="CustomShape 2"/>
          <p:cNvSpPr/>
          <p:nvPr/>
        </p:nvSpPr>
        <p:spPr>
          <a:xfrm>
            <a:off x="1760400" y="2259720"/>
            <a:ext cx="202680" cy="193680"/>
          </a:xfrm>
          <a:custGeom>
            <a:avLst/>
            <a:gdLst/>
            <a:ahLst/>
            <a:rect l="l" t="t" r="r" b="b"/>
            <a:pathLst>
              <a:path w="15144" h="1446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268bd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3722" name="Group 3"/>
          <p:cNvGrpSpPr/>
          <p:nvPr/>
        </p:nvGrpSpPr>
        <p:grpSpPr>
          <a:xfrm>
            <a:off x="596160" y="1781640"/>
            <a:ext cx="721440" cy="721440"/>
            <a:chOff x="596160" y="1781640"/>
            <a:chExt cx="721440" cy="721440"/>
          </a:xfrm>
        </p:grpSpPr>
        <p:sp>
          <p:nvSpPr>
            <p:cNvPr id="3723" name="CustomShape 4"/>
            <p:cNvSpPr/>
            <p:nvPr/>
          </p:nvSpPr>
          <p:spPr>
            <a:xfrm rot="1057200">
              <a:off x="669600" y="1855080"/>
              <a:ext cx="574560" cy="574560"/>
            </a:xfrm>
            <a:custGeom>
              <a:avLst/>
              <a:gdLst/>
              <a:ahLst/>
              <a:rect l="l" t="t" r="r" b="b"/>
              <a:pathLst>
                <a:path w="17732" h="17733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2aa198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724" name="CustomShape 5"/>
            <p:cNvSpPr/>
            <p:nvPr/>
          </p:nvSpPr>
          <p:spPr>
            <a:xfrm rot="1057200">
              <a:off x="651960" y="2228400"/>
              <a:ext cx="94680" cy="94680"/>
            </a:xfrm>
            <a:custGeom>
              <a:avLst/>
              <a:gdLst/>
              <a:ahLst/>
              <a:rect l="l" t="t" r="r" b="b"/>
              <a:pathLst>
                <a:path w="2932" h="2932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2aa198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725" name="CustomShape 6"/>
            <p:cNvSpPr/>
            <p:nvPr/>
          </p:nvSpPr>
          <p:spPr>
            <a:xfrm rot="1057200">
              <a:off x="711000" y="2299320"/>
              <a:ext cx="60480" cy="60480"/>
            </a:xfrm>
            <a:custGeom>
              <a:avLst/>
              <a:gdLst/>
              <a:ahLst/>
              <a:rect l="l" t="t" r="r" b="b"/>
              <a:pathLst>
                <a:path w="1881" h="1881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2aa198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726" name="CustomShape 7"/>
            <p:cNvSpPr/>
            <p:nvPr/>
          </p:nvSpPr>
          <p:spPr>
            <a:xfrm rot="1057200">
              <a:off x="649080" y="2179800"/>
              <a:ext cx="60840" cy="60840"/>
            </a:xfrm>
            <a:custGeom>
              <a:avLst/>
              <a:gdLst/>
              <a:ahLst/>
              <a:rect l="l" t="t" r="r" b="b"/>
              <a:pathLst>
                <a:path w="1882" h="1882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2aa198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3727" name="CustomShape 8"/>
          <p:cNvSpPr/>
          <p:nvPr/>
        </p:nvSpPr>
        <p:spPr>
          <a:xfrm rot="2467200">
            <a:off x="734040" y="1339200"/>
            <a:ext cx="281880" cy="269280"/>
          </a:xfrm>
          <a:custGeom>
            <a:avLst/>
            <a:gdLst/>
            <a:ahLst/>
            <a:rect l="l" t="t" r="r" b="b"/>
            <a:pathLst>
              <a:path w="15144" h="1446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268bd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728" name="CustomShape 9"/>
          <p:cNvSpPr/>
          <p:nvPr/>
        </p:nvSpPr>
        <p:spPr>
          <a:xfrm rot="19990800">
            <a:off x="1146960" y="1508760"/>
            <a:ext cx="202680" cy="193680"/>
          </a:xfrm>
          <a:custGeom>
            <a:avLst/>
            <a:gdLst/>
            <a:ahLst/>
            <a:rect l="l" t="t" r="r" b="b"/>
            <a:pathLst>
              <a:path w="15144" h="1446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268bd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729" name="CustomShape 10"/>
          <p:cNvSpPr/>
          <p:nvPr/>
        </p:nvSpPr>
        <p:spPr>
          <a:xfrm rot="2925600">
            <a:off x="2620080" y="1644120"/>
            <a:ext cx="151560" cy="144720"/>
          </a:xfrm>
          <a:custGeom>
            <a:avLst/>
            <a:gdLst/>
            <a:ahLst/>
            <a:rect l="l" t="t" r="r" b="b"/>
            <a:pathLst>
              <a:path w="15144" h="1446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268bd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730" name="CustomShape 11"/>
          <p:cNvSpPr/>
          <p:nvPr/>
        </p:nvSpPr>
        <p:spPr>
          <a:xfrm rot="19990800">
            <a:off x="1601280" y="938520"/>
            <a:ext cx="136800" cy="130320"/>
          </a:xfrm>
          <a:custGeom>
            <a:avLst/>
            <a:gdLst/>
            <a:ahLst/>
            <a:rect l="l" t="t" r="r" b="b"/>
            <a:pathLst>
              <a:path w="15144" h="1446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268bd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731" name="TextShape 12"/>
          <p:cNvSpPr txBox="1"/>
          <p:nvPr/>
        </p:nvSpPr>
        <p:spPr>
          <a:xfrm>
            <a:off x="0" y="4848480"/>
            <a:ext cx="411120" cy="294840"/>
          </a:xfrm>
          <a:prstGeom prst="rect">
            <a:avLst/>
          </a:prstGeom>
          <a:noFill/>
          <a:ln>
            <a:noFill/>
          </a:ln>
        </p:spPr>
        <p:txBody>
          <a:bodyPr lIns="68400" rIns="68400" tIns="68400" bIns="68400" anchor="ctr"/>
          <a:p>
            <a:pPr>
              <a:lnSpc>
                <a:spcPct val="100000"/>
              </a:lnSpc>
            </a:pPr>
            <a:fld id="{7325F244-3782-4BDD-B171-56A39BF225E1}" type="slidenum">
              <a:rPr b="0" lang="en-US" sz="900" spc="-1" strike="noStrike">
                <a:solidFill>
                  <a:srgbClr val="80bfb7"/>
                </a:solidFill>
                <a:latin typeface="Dosis Light"/>
                <a:ea typeface="Dosis Light"/>
              </a:rPr>
              <a:t>&lt;number&gt;</a:t>
            </a:fld>
            <a:endParaRPr b="0" lang="en-US" sz="900" spc="-1" strike="noStrike">
              <a:latin typeface="Times New Roman"/>
            </a:endParaRPr>
          </a:p>
        </p:txBody>
      </p:sp>
      <p:pic>
        <p:nvPicPr>
          <p:cNvPr id="3732" name="Picture 17" descr=""/>
          <p:cNvPicPr/>
          <p:nvPr/>
        </p:nvPicPr>
        <p:blipFill>
          <a:blip r:embed="rId1"/>
          <a:stretch/>
        </p:blipFill>
        <p:spPr>
          <a:xfrm>
            <a:off x="1459440" y="1064520"/>
            <a:ext cx="1054800" cy="817560"/>
          </a:xfrm>
          <a:prstGeom prst="rect">
            <a:avLst/>
          </a:prstGeom>
          <a:ln>
            <a:noFill/>
          </a:ln>
        </p:spPr>
      </p:pic>
      <p:sp>
        <p:nvSpPr>
          <p:cNvPr id="3733" name="CustomShape 13"/>
          <p:cNvSpPr/>
          <p:nvPr/>
        </p:nvSpPr>
        <p:spPr>
          <a:xfrm>
            <a:off x="583560" y="3561120"/>
            <a:ext cx="3951360" cy="768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68400" rIns="68400" tIns="68400" bIns="68400"/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2aa198"/>
                </a:solidFill>
                <a:latin typeface="Vazir Code"/>
              </a:rPr>
              <a:t>Why R?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3734" name="Picture 23" descr=""/>
          <p:cNvPicPr/>
          <p:nvPr/>
        </p:nvPicPr>
        <p:blipFill>
          <a:blip r:embed="rId2"/>
          <a:stretch/>
        </p:blipFill>
        <p:spPr>
          <a:xfrm>
            <a:off x="156600" y="4446000"/>
            <a:ext cx="520200" cy="520200"/>
          </a:xfrm>
          <a:prstGeom prst="rect">
            <a:avLst/>
          </a:prstGeom>
          <a:ln>
            <a:noFill/>
          </a:ln>
        </p:spPr>
      </p:pic>
    </p:spTree>
  </p:cSld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2b3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7" name="TextShape 1"/>
          <p:cNvSpPr txBox="1"/>
          <p:nvPr/>
        </p:nvSpPr>
        <p:spPr>
          <a:xfrm>
            <a:off x="68760" y="4848480"/>
            <a:ext cx="411120" cy="294840"/>
          </a:xfrm>
          <a:prstGeom prst="rect">
            <a:avLst/>
          </a:prstGeom>
          <a:noFill/>
          <a:ln>
            <a:noFill/>
          </a:ln>
        </p:spPr>
        <p:txBody>
          <a:bodyPr lIns="68400" rIns="68400" tIns="68400" bIns="68400" anchor="ctr"/>
          <a:p>
            <a:pPr>
              <a:lnSpc>
                <a:spcPct val="100000"/>
              </a:lnSpc>
            </a:pPr>
            <a:fld id="{E80D9575-C1C8-4724-8D38-912D2B99A767}" type="slidenum">
              <a:rPr b="0" lang="en-US" sz="900" spc="-1" strike="noStrike">
                <a:solidFill>
                  <a:srgbClr val="0b87a1"/>
                </a:solidFill>
                <a:latin typeface="Dosis Light"/>
                <a:ea typeface="Dosis Light"/>
              </a:rPr>
              <a:t>&lt;number&gt;</a:t>
            </a:fld>
            <a:endParaRPr b="0" lang="en-US" sz="900" spc="-1" strike="noStrike">
              <a:latin typeface="Times New Roman"/>
            </a:endParaRPr>
          </a:p>
        </p:txBody>
      </p:sp>
      <p:pic>
        <p:nvPicPr>
          <p:cNvPr id="3968" name="Picture 4" descr=""/>
          <p:cNvPicPr/>
          <p:nvPr/>
        </p:nvPicPr>
        <p:blipFill>
          <a:blip r:embed="rId1"/>
          <a:stretch/>
        </p:blipFill>
        <p:spPr>
          <a:xfrm>
            <a:off x="156600" y="4446000"/>
            <a:ext cx="520200" cy="520200"/>
          </a:xfrm>
          <a:prstGeom prst="rect">
            <a:avLst/>
          </a:prstGeom>
          <a:ln>
            <a:noFill/>
          </a:ln>
        </p:spPr>
      </p:pic>
      <p:sp>
        <p:nvSpPr>
          <p:cNvPr id="3969" name="CustomShape 2"/>
          <p:cNvSpPr/>
          <p:nvPr/>
        </p:nvSpPr>
        <p:spPr>
          <a:xfrm>
            <a:off x="352440" y="69840"/>
            <a:ext cx="5070600" cy="857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b"/>
          <a:p>
            <a:pPr>
              <a:lnSpc>
                <a:spcPct val="100000"/>
              </a:lnSpc>
            </a:pPr>
            <a:r>
              <a:rPr b="0" lang="en-US" sz="3000" spc="-1" strike="noStrike">
                <a:solidFill>
                  <a:srgbClr val="268bd2"/>
                </a:solidFill>
                <a:latin typeface="Vazir Code"/>
                <a:ea typeface="Dosis Light"/>
              </a:rPr>
              <a:t>Assignment Example</a:t>
            </a:r>
            <a:endParaRPr b="0" lang="en-US" sz="3000" spc="-1" strike="noStrike">
              <a:latin typeface="Arial"/>
            </a:endParaRPr>
          </a:p>
        </p:txBody>
      </p:sp>
      <p:pic>
        <p:nvPicPr>
          <p:cNvPr id="3970" name="" descr=""/>
          <p:cNvPicPr/>
          <p:nvPr/>
        </p:nvPicPr>
        <p:blipFill>
          <a:blip r:embed="rId2"/>
          <a:stretch/>
        </p:blipFill>
        <p:spPr>
          <a:xfrm>
            <a:off x="9449280" y="3749040"/>
            <a:ext cx="2437920" cy="2219040"/>
          </a:xfrm>
          <a:prstGeom prst="rect">
            <a:avLst/>
          </a:prstGeom>
          <a:ln>
            <a:noFill/>
          </a:ln>
        </p:spPr>
      </p:pic>
      <p:pic>
        <p:nvPicPr>
          <p:cNvPr id="3971" name="" descr=""/>
          <p:cNvPicPr/>
          <p:nvPr/>
        </p:nvPicPr>
        <p:blipFill>
          <a:blip r:embed="rId3"/>
          <a:stretch/>
        </p:blipFill>
        <p:spPr>
          <a:xfrm>
            <a:off x="9449280" y="3749040"/>
            <a:ext cx="2437920" cy="2219040"/>
          </a:xfrm>
          <a:prstGeom prst="rect">
            <a:avLst/>
          </a:prstGeom>
          <a:ln>
            <a:noFill/>
          </a:ln>
        </p:spPr>
      </p:pic>
      <p:pic>
        <p:nvPicPr>
          <p:cNvPr id="3972" name="" descr=""/>
          <p:cNvPicPr/>
          <p:nvPr/>
        </p:nvPicPr>
        <p:blipFill>
          <a:blip r:embed="rId4"/>
          <a:stretch/>
        </p:blipFill>
        <p:spPr>
          <a:xfrm>
            <a:off x="9449280" y="3749040"/>
            <a:ext cx="2437920" cy="2219040"/>
          </a:xfrm>
          <a:prstGeom prst="rect">
            <a:avLst/>
          </a:prstGeom>
          <a:ln>
            <a:noFill/>
          </a:ln>
        </p:spPr>
      </p:pic>
      <p:pic>
        <p:nvPicPr>
          <p:cNvPr id="3973" name="" descr=""/>
          <p:cNvPicPr/>
          <p:nvPr/>
        </p:nvPicPr>
        <p:blipFill>
          <a:blip r:embed="rId5"/>
          <a:stretch/>
        </p:blipFill>
        <p:spPr>
          <a:xfrm>
            <a:off x="9449280" y="3749040"/>
            <a:ext cx="2437560" cy="2219040"/>
          </a:xfrm>
          <a:prstGeom prst="rect">
            <a:avLst/>
          </a:prstGeom>
          <a:ln>
            <a:noFill/>
          </a:ln>
        </p:spPr>
      </p:pic>
      <p:sp>
        <p:nvSpPr>
          <p:cNvPr id="3974" name="TextShape 3"/>
          <p:cNvSpPr txBox="1"/>
          <p:nvPr/>
        </p:nvSpPr>
        <p:spPr>
          <a:xfrm>
            <a:off x="548640" y="1371600"/>
            <a:ext cx="5029200" cy="29430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marL="216000" indent="-21600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1400" spc="-1" strike="noStrike">
                <a:latin typeface="Vazir Code"/>
                <a:ea typeface="Noto Sans CJK SC Regular"/>
              </a:rPr>
              <a:t>&gt; </a:t>
            </a:r>
            <a:r>
              <a:rPr b="0" lang="en-US" sz="14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weight</a:t>
            </a:r>
            <a:r>
              <a:rPr b="0" lang="en-US" sz="1400" spc="-1" strike="noStrike">
                <a:latin typeface="Vazir Code"/>
                <a:ea typeface="Noto Sans CJK SC Regular"/>
              </a:rPr>
              <a:t> </a:t>
            </a:r>
            <a:r>
              <a:rPr b="0" lang="en-US" sz="14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&lt;-</a:t>
            </a:r>
            <a:r>
              <a:rPr b="0" lang="en-US" sz="1400" spc="-1" strike="noStrike">
                <a:latin typeface="Vazir Code"/>
                <a:ea typeface="Noto Sans CJK SC Regular"/>
              </a:rPr>
              <a:t> </a:t>
            </a:r>
            <a:r>
              <a:rPr b="0" lang="en-US" sz="1400" spc="-1" strike="noStrike">
                <a:solidFill>
                  <a:srgbClr val="d33682"/>
                </a:solidFill>
                <a:latin typeface="Vazir Code"/>
                <a:ea typeface="Noto Sans CJK SC Regular"/>
              </a:rPr>
              <a:t>72</a:t>
            </a:r>
            <a:r>
              <a:rPr b="0" lang="en-US" sz="1400" spc="-1" strike="noStrike">
                <a:latin typeface="Vazir Code"/>
                <a:ea typeface="Noto Sans CJK SC Regular"/>
              </a:rPr>
              <a:t> 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14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&gt; height </a:t>
            </a:r>
            <a:r>
              <a:rPr b="0" lang="en-US" sz="14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&lt;-</a:t>
            </a:r>
            <a:r>
              <a:rPr b="0" lang="en-US" sz="14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 </a:t>
            </a:r>
            <a:r>
              <a:rPr b="0" lang="en-US" sz="1400" spc="-1" strike="noStrike">
                <a:solidFill>
                  <a:srgbClr val="d33682"/>
                </a:solidFill>
                <a:latin typeface="Vazir Code"/>
                <a:ea typeface="Noto Sans CJK SC Regular"/>
              </a:rPr>
              <a:t>182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14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&gt; BMI &lt;- </a:t>
            </a:r>
            <a:r>
              <a:rPr b="0" lang="en-US" sz="14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(</a:t>
            </a:r>
            <a:r>
              <a:rPr b="0" lang="en-US" sz="14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weight</a:t>
            </a:r>
            <a:r>
              <a:rPr b="0" lang="en-US" sz="14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)/(</a:t>
            </a:r>
            <a:r>
              <a:rPr b="0" lang="en-US" sz="14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height</a:t>
            </a:r>
            <a:r>
              <a:rPr b="0" lang="en-US" sz="14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/</a:t>
            </a:r>
            <a:r>
              <a:rPr b="0" lang="en-US" sz="1400" spc="-1" strike="noStrike">
                <a:solidFill>
                  <a:srgbClr val="d33682"/>
                </a:solidFill>
                <a:latin typeface="Vazir Code"/>
                <a:ea typeface="Noto Sans CJK SC Regular"/>
              </a:rPr>
              <a:t>100</a:t>
            </a:r>
            <a:r>
              <a:rPr b="0" lang="en-US" sz="14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)^</a:t>
            </a:r>
            <a:r>
              <a:rPr b="0" lang="en-US" sz="1400" spc="-1" strike="noStrike">
                <a:solidFill>
                  <a:srgbClr val="d33682"/>
                </a:solidFill>
                <a:latin typeface="Vazir Code"/>
                <a:ea typeface="Noto Sans CJK SC Regular"/>
              </a:rPr>
              <a:t>2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14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&gt; BMI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14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[1] 21.73651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14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&gt; bmi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14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Error: object 'bmi' not found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endParaRPr b="0" lang="en-US" sz="1400" spc="-1" strike="noStrike">
              <a:latin typeface="Arial"/>
            </a:endParaRPr>
          </a:p>
        </p:txBody>
      </p:sp>
    </p:spTree>
  </p:cSld>
  <p:timing>
    <p:tnLst>
      <p:par>
        <p:cTn id="361" dur="indefinite" restart="never" nodeType="tmRoot">
          <p:childTnLst>
            <p:seq>
              <p:cTn id="362" dur="indefinite" nodeType="mainSeq">
                <p:childTnLst>
                  <p:par>
                    <p:cTn id="363" fill="hold">
                      <p:stCondLst>
                        <p:cond delay="indefinite"/>
                      </p:stCondLst>
                      <p:childTnLst>
                        <p:par>
                          <p:cTn id="364" fill="hold">
                            <p:stCondLst>
                              <p:cond delay="0"/>
                            </p:stCondLst>
                            <p:childTnLst>
                              <p:par>
                                <p:cTn id="36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9" fill="hold">
                      <p:stCondLst>
                        <p:cond delay="indefinite"/>
                      </p:stCondLst>
                      <p:childTnLst>
                        <p:par>
                          <p:cTn id="370" fill="hold">
                            <p:stCondLst>
                              <p:cond delay="0"/>
                            </p:stCondLst>
                            <p:childTnLst>
                              <p:par>
                                <p:cTn id="37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3" fill="hold">
                      <p:stCondLst>
                        <p:cond delay="indefinite"/>
                      </p:stCondLst>
                      <p:childTnLst>
                        <p:par>
                          <p:cTn id="374" fill="hold">
                            <p:stCondLst>
                              <p:cond delay="0"/>
                            </p:stCondLst>
                            <p:childTnLst>
                              <p:par>
                                <p:cTn id="37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9" fill="hold">
                      <p:stCondLst>
                        <p:cond delay="indefinite"/>
                      </p:stCondLst>
                      <p:childTnLst>
                        <p:par>
                          <p:cTn id="380" fill="hold">
                            <p:stCondLst>
                              <p:cond delay="0"/>
                            </p:stCondLst>
                            <p:childTnLst>
                              <p:par>
                                <p:cTn id="38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2b3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5" name="TextShape 1"/>
          <p:cNvSpPr txBox="1"/>
          <p:nvPr/>
        </p:nvSpPr>
        <p:spPr>
          <a:xfrm>
            <a:off x="68760" y="4848480"/>
            <a:ext cx="411120" cy="294840"/>
          </a:xfrm>
          <a:prstGeom prst="rect">
            <a:avLst/>
          </a:prstGeom>
          <a:noFill/>
          <a:ln>
            <a:noFill/>
          </a:ln>
        </p:spPr>
        <p:txBody>
          <a:bodyPr lIns="68400" rIns="68400" tIns="68400" bIns="68400" anchor="ctr"/>
          <a:p>
            <a:pPr>
              <a:lnSpc>
                <a:spcPct val="100000"/>
              </a:lnSpc>
            </a:pPr>
            <a:fld id="{FEC894EA-C27C-45D0-8940-5EEC7F144AB2}" type="slidenum">
              <a:rPr b="0" lang="en-US" sz="900" spc="-1" strike="noStrike">
                <a:solidFill>
                  <a:srgbClr val="0b87a1"/>
                </a:solidFill>
                <a:latin typeface="Dosis Light"/>
                <a:ea typeface="Dosis Light"/>
              </a:rPr>
              <a:t>&lt;number&gt;</a:t>
            </a:fld>
            <a:endParaRPr b="0" lang="en-US" sz="900" spc="-1" strike="noStrike">
              <a:latin typeface="Times New Roman"/>
            </a:endParaRPr>
          </a:p>
        </p:txBody>
      </p:sp>
      <p:pic>
        <p:nvPicPr>
          <p:cNvPr id="3976" name="Picture 4" descr=""/>
          <p:cNvPicPr/>
          <p:nvPr/>
        </p:nvPicPr>
        <p:blipFill>
          <a:blip r:embed="rId1"/>
          <a:stretch/>
        </p:blipFill>
        <p:spPr>
          <a:xfrm>
            <a:off x="156600" y="4446000"/>
            <a:ext cx="520200" cy="520200"/>
          </a:xfrm>
          <a:prstGeom prst="rect">
            <a:avLst/>
          </a:prstGeom>
          <a:ln>
            <a:noFill/>
          </a:ln>
        </p:spPr>
      </p:pic>
      <p:sp>
        <p:nvSpPr>
          <p:cNvPr id="3977" name="CustomShape 2"/>
          <p:cNvSpPr/>
          <p:nvPr/>
        </p:nvSpPr>
        <p:spPr>
          <a:xfrm>
            <a:off x="352440" y="69840"/>
            <a:ext cx="5070600" cy="857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b"/>
          <a:p>
            <a:pPr>
              <a:lnSpc>
                <a:spcPct val="100000"/>
              </a:lnSpc>
            </a:pPr>
            <a:r>
              <a:rPr b="0" lang="en-US" sz="3000" spc="-1" strike="noStrike">
                <a:solidFill>
                  <a:srgbClr val="268bd2"/>
                </a:solidFill>
                <a:latin typeface="Vazir Code"/>
                <a:ea typeface="Dosis Light"/>
              </a:rPr>
              <a:t>Functions (if else)</a:t>
            </a:r>
            <a:endParaRPr b="0" lang="en-US" sz="3000" spc="-1" strike="noStrike">
              <a:latin typeface="Arial"/>
            </a:endParaRPr>
          </a:p>
        </p:txBody>
      </p:sp>
      <p:pic>
        <p:nvPicPr>
          <p:cNvPr id="3978" name="" descr=""/>
          <p:cNvPicPr/>
          <p:nvPr/>
        </p:nvPicPr>
        <p:blipFill>
          <a:blip r:embed="rId2"/>
          <a:stretch/>
        </p:blipFill>
        <p:spPr>
          <a:xfrm>
            <a:off x="9449280" y="3749040"/>
            <a:ext cx="2437920" cy="2219040"/>
          </a:xfrm>
          <a:prstGeom prst="rect">
            <a:avLst/>
          </a:prstGeom>
          <a:ln>
            <a:noFill/>
          </a:ln>
        </p:spPr>
      </p:pic>
      <p:pic>
        <p:nvPicPr>
          <p:cNvPr id="3979" name="" descr=""/>
          <p:cNvPicPr/>
          <p:nvPr/>
        </p:nvPicPr>
        <p:blipFill>
          <a:blip r:embed="rId3"/>
          <a:stretch/>
        </p:blipFill>
        <p:spPr>
          <a:xfrm>
            <a:off x="9449280" y="3749040"/>
            <a:ext cx="2437920" cy="2219040"/>
          </a:xfrm>
          <a:prstGeom prst="rect">
            <a:avLst/>
          </a:prstGeom>
          <a:ln>
            <a:noFill/>
          </a:ln>
        </p:spPr>
      </p:pic>
      <p:pic>
        <p:nvPicPr>
          <p:cNvPr id="3980" name="" descr=""/>
          <p:cNvPicPr/>
          <p:nvPr/>
        </p:nvPicPr>
        <p:blipFill>
          <a:blip r:embed="rId4"/>
          <a:stretch/>
        </p:blipFill>
        <p:spPr>
          <a:xfrm>
            <a:off x="9449280" y="3749040"/>
            <a:ext cx="2437920" cy="2219040"/>
          </a:xfrm>
          <a:prstGeom prst="rect">
            <a:avLst/>
          </a:prstGeom>
          <a:ln>
            <a:noFill/>
          </a:ln>
        </p:spPr>
      </p:pic>
      <p:pic>
        <p:nvPicPr>
          <p:cNvPr id="3981" name="" descr=""/>
          <p:cNvPicPr/>
          <p:nvPr/>
        </p:nvPicPr>
        <p:blipFill>
          <a:blip r:embed="rId5"/>
          <a:stretch/>
        </p:blipFill>
        <p:spPr>
          <a:xfrm>
            <a:off x="9449280" y="3749040"/>
            <a:ext cx="2437560" cy="2219040"/>
          </a:xfrm>
          <a:prstGeom prst="rect">
            <a:avLst/>
          </a:prstGeom>
          <a:ln>
            <a:noFill/>
          </a:ln>
        </p:spPr>
      </p:pic>
      <p:sp>
        <p:nvSpPr>
          <p:cNvPr id="3982" name="TextShape 3"/>
          <p:cNvSpPr txBox="1"/>
          <p:nvPr/>
        </p:nvSpPr>
        <p:spPr>
          <a:xfrm>
            <a:off x="548640" y="1371600"/>
            <a:ext cx="5029200" cy="29430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marL="216000" indent="-21600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latin typeface="Vazir Code"/>
                <a:ea typeface="Noto Sans CJK SC Regular"/>
              </a:rPr>
              <a:t>Write a function for BMI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14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&gt; BMI </a:t>
            </a:r>
            <a:r>
              <a:rPr b="0" lang="en-US" sz="14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&lt;-</a:t>
            </a:r>
            <a:r>
              <a:rPr b="0" lang="en-US" sz="1400" spc="-1" strike="noStrike">
                <a:latin typeface="Vazir Code"/>
                <a:ea typeface="Noto Sans CJK SC Regular"/>
              </a:rPr>
              <a:t> </a:t>
            </a:r>
            <a:r>
              <a:rPr b="0" lang="en-US" sz="1400" spc="-1" strike="noStrike">
                <a:solidFill>
                  <a:srgbClr val="859000"/>
                </a:solidFill>
                <a:latin typeface="Vazir Code"/>
                <a:ea typeface="Noto Sans CJK SC Regular"/>
              </a:rPr>
              <a:t>function</a:t>
            </a:r>
            <a:r>
              <a:rPr b="0" lang="en-US" sz="14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(</a:t>
            </a:r>
            <a:r>
              <a:rPr b="0" lang="en-US" sz="14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weight</a:t>
            </a:r>
            <a:r>
              <a:rPr b="0" lang="en-US" sz="14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,</a:t>
            </a:r>
            <a:r>
              <a:rPr b="0" lang="en-US" sz="1400" spc="-1" strike="noStrike">
                <a:latin typeface="Vazir Code"/>
                <a:ea typeface="Noto Sans CJK SC Regular"/>
              </a:rPr>
              <a:t> </a:t>
            </a:r>
            <a:r>
              <a:rPr b="0" lang="en-US" sz="14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height</a:t>
            </a:r>
            <a:r>
              <a:rPr b="0" lang="en-US" sz="14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)</a:t>
            </a:r>
            <a:r>
              <a:rPr b="0" lang="en-US" sz="1400" spc="-1" strike="noStrike">
                <a:latin typeface="Vazir Code"/>
                <a:ea typeface="Noto Sans CJK SC Regular"/>
              </a:rPr>
              <a:t> </a:t>
            </a:r>
            <a:r>
              <a:rPr b="0" lang="en-US" sz="14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{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1400" spc="-1" strike="noStrike">
                <a:latin typeface="Vazir Code"/>
                <a:ea typeface="Noto Sans CJK SC Regular"/>
              </a:rPr>
              <a:t>    </a:t>
            </a:r>
            <a:r>
              <a:rPr b="0" lang="en-US" sz="1400" spc="-1" strike="noStrike">
                <a:solidFill>
                  <a:srgbClr val="859000"/>
                </a:solidFill>
                <a:latin typeface="Vazir Code"/>
                <a:ea typeface="Noto Sans CJK SC Regular"/>
              </a:rPr>
              <a:t>if</a:t>
            </a:r>
            <a:r>
              <a:rPr b="0" lang="en-US" sz="1400" spc="-1" strike="noStrike">
                <a:latin typeface="Vazir Code"/>
                <a:ea typeface="Noto Sans CJK SC Regular"/>
              </a:rPr>
              <a:t> </a:t>
            </a:r>
            <a:r>
              <a:rPr b="0" lang="en-US" sz="14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(</a:t>
            </a:r>
            <a:r>
              <a:rPr b="0" lang="en-US" sz="14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height</a:t>
            </a:r>
            <a:r>
              <a:rPr b="0" lang="en-US" sz="1400" spc="-1" strike="noStrike">
                <a:latin typeface="Vazir Code"/>
                <a:ea typeface="Noto Sans CJK SC Regular"/>
              </a:rPr>
              <a:t> </a:t>
            </a:r>
            <a:r>
              <a:rPr b="0" lang="en-US" sz="14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&gt;</a:t>
            </a:r>
            <a:r>
              <a:rPr b="0" lang="en-US" sz="1400" spc="-1" strike="noStrike">
                <a:latin typeface="Vazir Code"/>
                <a:ea typeface="Noto Sans CJK SC Regular"/>
              </a:rPr>
              <a:t> </a:t>
            </a:r>
            <a:r>
              <a:rPr b="0" lang="en-US" sz="1400" spc="-1" strike="noStrike">
                <a:solidFill>
                  <a:srgbClr val="d33682"/>
                </a:solidFill>
                <a:latin typeface="Vazir Code"/>
                <a:ea typeface="Noto Sans CJK SC Regular"/>
              </a:rPr>
              <a:t>2.5</a:t>
            </a:r>
            <a:r>
              <a:rPr b="0" lang="en-US" sz="14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)</a:t>
            </a:r>
            <a:r>
              <a:rPr b="0" lang="en-US" sz="1400" spc="-1" strike="noStrike">
                <a:latin typeface="Vazir Code"/>
                <a:ea typeface="Noto Sans CJK SC Regular"/>
              </a:rPr>
              <a:t> </a:t>
            </a:r>
            <a:r>
              <a:rPr b="0" lang="en-US" sz="14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{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1400" spc="-1" strike="noStrike">
                <a:latin typeface="Vazir Code"/>
                <a:ea typeface="Noto Sans CJK SC Regular"/>
              </a:rPr>
              <a:t>        </a:t>
            </a:r>
            <a:r>
              <a:rPr b="0" lang="en-US" sz="1400" spc="-1" strike="noStrike">
                <a:solidFill>
                  <a:srgbClr val="859000"/>
                </a:solidFill>
                <a:latin typeface="Vazir Code"/>
                <a:ea typeface="Noto Sans CJK SC Regular"/>
              </a:rPr>
              <a:t>stop</a:t>
            </a:r>
            <a:r>
              <a:rPr b="0" lang="en-US" sz="14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(</a:t>
            </a:r>
            <a:r>
              <a:rPr b="0" lang="en-US" sz="1400" spc="-1" strike="noStrike">
                <a:solidFill>
                  <a:srgbClr val="2aa198"/>
                </a:solidFill>
                <a:latin typeface="Vazir Code"/>
                <a:ea typeface="Noto Sans CJK SC Regular"/>
              </a:rPr>
              <a:t>'height is not in meters'</a:t>
            </a:r>
            <a:r>
              <a:rPr b="0" lang="en-US" sz="14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)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1400" spc="-1" strike="noStrike">
                <a:latin typeface="Vazir Code"/>
                <a:ea typeface="Noto Sans CJK SC Regular"/>
              </a:rPr>
              <a:t>    </a:t>
            </a:r>
            <a:r>
              <a:rPr b="0" lang="en-US" sz="14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}</a:t>
            </a:r>
            <a:r>
              <a:rPr b="0" lang="en-US" sz="1400" spc="-1" strike="noStrike">
                <a:latin typeface="Vazir Code"/>
                <a:ea typeface="Noto Sans CJK SC Regular"/>
              </a:rPr>
              <a:t> </a:t>
            </a:r>
            <a:r>
              <a:rPr b="0" lang="en-US" sz="1400" spc="-1" strike="noStrike">
                <a:solidFill>
                  <a:srgbClr val="859000"/>
                </a:solidFill>
                <a:latin typeface="Vazir Code"/>
                <a:ea typeface="Noto Sans CJK SC Regular"/>
              </a:rPr>
              <a:t>else</a:t>
            </a:r>
            <a:r>
              <a:rPr b="0" lang="en-US" sz="1400" spc="-1" strike="noStrike">
                <a:latin typeface="Vazir Code"/>
                <a:ea typeface="Noto Sans CJK SC Regular"/>
              </a:rPr>
              <a:t> </a:t>
            </a:r>
            <a:r>
              <a:rPr b="0" lang="en-US" sz="14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(</a:t>
            </a:r>
            <a:r>
              <a:rPr b="0" lang="en-US" sz="14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weight</a:t>
            </a:r>
            <a:r>
              <a:rPr b="0" lang="en-US" sz="14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)/(</a:t>
            </a:r>
            <a:r>
              <a:rPr b="0" lang="en-US" sz="14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height</a:t>
            </a:r>
            <a:r>
              <a:rPr b="0" lang="en-US" sz="14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)^</a:t>
            </a:r>
            <a:r>
              <a:rPr b="0" lang="en-US" sz="1400" spc="-1" strike="noStrike">
                <a:solidFill>
                  <a:srgbClr val="d33682"/>
                </a:solidFill>
                <a:latin typeface="Vazir Code"/>
                <a:ea typeface="Noto Sans CJK SC Regular"/>
              </a:rPr>
              <a:t>2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14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}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endParaRPr b="0" lang="en-US" sz="1400" spc="-1" strike="noStrike">
              <a:latin typeface="Arial"/>
            </a:endParaRPr>
          </a:p>
        </p:txBody>
      </p:sp>
    </p:spTree>
  </p:cSld>
  <p:timing>
    <p:tnLst>
      <p:par>
        <p:cTn id="387" dur="indefinite" restart="never" nodeType="tmRoot">
          <p:childTnLst>
            <p:seq>
              <p:cTn id="388" dur="indefinite" nodeType="mainSeq">
                <p:childTnLst>
                  <p:par>
                    <p:cTn id="389" fill="hold">
                      <p:stCondLst>
                        <p:cond delay="indefinite"/>
                      </p:stCondLst>
                      <p:childTnLst>
                        <p:par>
                          <p:cTn id="390" fill="hold">
                            <p:stCondLst>
                              <p:cond delay="0"/>
                            </p:stCondLst>
                            <p:childTnLst>
                              <p:par>
                                <p:cTn id="39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3" fill="hold">
                      <p:stCondLst>
                        <p:cond delay="indefinite"/>
                      </p:stCondLst>
                      <p:childTnLst>
                        <p:par>
                          <p:cTn id="394" fill="hold">
                            <p:stCondLst>
                              <p:cond delay="0"/>
                            </p:stCondLst>
                            <p:childTnLst>
                              <p:par>
                                <p:cTn id="39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7" fill="hold">
                      <p:stCondLst>
                        <p:cond delay="indefinite"/>
                      </p:stCondLst>
                      <p:childTnLst>
                        <p:par>
                          <p:cTn id="398" fill="hold">
                            <p:stCondLst>
                              <p:cond delay="0"/>
                            </p:stCondLst>
                            <p:childTnLst>
                              <p:par>
                                <p:cTn id="39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2b3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3" name="TextShape 1"/>
          <p:cNvSpPr txBox="1"/>
          <p:nvPr/>
        </p:nvSpPr>
        <p:spPr>
          <a:xfrm>
            <a:off x="68760" y="4848480"/>
            <a:ext cx="411120" cy="294840"/>
          </a:xfrm>
          <a:prstGeom prst="rect">
            <a:avLst/>
          </a:prstGeom>
          <a:noFill/>
          <a:ln>
            <a:noFill/>
          </a:ln>
        </p:spPr>
        <p:txBody>
          <a:bodyPr lIns="68400" rIns="68400" tIns="68400" bIns="68400" anchor="ctr"/>
          <a:p>
            <a:pPr>
              <a:lnSpc>
                <a:spcPct val="100000"/>
              </a:lnSpc>
            </a:pPr>
            <a:fld id="{6BB5CC6A-DFDD-45A5-A658-E11E8A44EF75}" type="slidenum">
              <a:rPr b="0" lang="en-US" sz="900" spc="-1" strike="noStrike">
                <a:solidFill>
                  <a:srgbClr val="0b87a1"/>
                </a:solidFill>
                <a:latin typeface="Dosis Light"/>
                <a:ea typeface="Dosis Light"/>
              </a:rPr>
              <a:t>&lt;number&gt;</a:t>
            </a:fld>
            <a:endParaRPr b="0" lang="en-US" sz="900" spc="-1" strike="noStrike">
              <a:latin typeface="Times New Roman"/>
            </a:endParaRPr>
          </a:p>
        </p:txBody>
      </p:sp>
      <p:pic>
        <p:nvPicPr>
          <p:cNvPr id="3984" name="Picture 4" descr=""/>
          <p:cNvPicPr/>
          <p:nvPr/>
        </p:nvPicPr>
        <p:blipFill>
          <a:blip r:embed="rId1"/>
          <a:stretch/>
        </p:blipFill>
        <p:spPr>
          <a:xfrm>
            <a:off x="156600" y="4446000"/>
            <a:ext cx="520200" cy="520200"/>
          </a:xfrm>
          <a:prstGeom prst="rect">
            <a:avLst/>
          </a:prstGeom>
          <a:ln>
            <a:noFill/>
          </a:ln>
        </p:spPr>
      </p:pic>
      <p:sp>
        <p:nvSpPr>
          <p:cNvPr id="3985" name="CustomShape 2"/>
          <p:cNvSpPr/>
          <p:nvPr/>
        </p:nvSpPr>
        <p:spPr>
          <a:xfrm>
            <a:off x="352440" y="69840"/>
            <a:ext cx="5070600" cy="857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b"/>
          <a:p>
            <a:pPr>
              <a:lnSpc>
                <a:spcPct val="100000"/>
              </a:lnSpc>
            </a:pPr>
            <a:r>
              <a:rPr b="0" lang="en-US" sz="3000" spc="-1" strike="noStrike">
                <a:solidFill>
                  <a:srgbClr val="268bd2"/>
                </a:solidFill>
                <a:latin typeface="Vazir Code"/>
                <a:ea typeface="Dosis Light"/>
              </a:rPr>
              <a:t>Data storage modes</a:t>
            </a:r>
            <a:endParaRPr b="0" lang="en-US" sz="3000" spc="-1" strike="noStrike">
              <a:latin typeface="Arial"/>
            </a:endParaRPr>
          </a:p>
        </p:txBody>
      </p:sp>
      <p:pic>
        <p:nvPicPr>
          <p:cNvPr id="3986" name="" descr=""/>
          <p:cNvPicPr/>
          <p:nvPr/>
        </p:nvPicPr>
        <p:blipFill>
          <a:blip r:embed="rId2"/>
          <a:stretch/>
        </p:blipFill>
        <p:spPr>
          <a:xfrm>
            <a:off x="9449280" y="3749040"/>
            <a:ext cx="2437920" cy="2219040"/>
          </a:xfrm>
          <a:prstGeom prst="rect">
            <a:avLst/>
          </a:prstGeom>
          <a:ln>
            <a:noFill/>
          </a:ln>
        </p:spPr>
      </p:pic>
      <p:pic>
        <p:nvPicPr>
          <p:cNvPr id="3987" name="" descr=""/>
          <p:cNvPicPr/>
          <p:nvPr/>
        </p:nvPicPr>
        <p:blipFill>
          <a:blip r:embed="rId3"/>
          <a:stretch/>
        </p:blipFill>
        <p:spPr>
          <a:xfrm>
            <a:off x="9449280" y="3749040"/>
            <a:ext cx="2437920" cy="2219040"/>
          </a:xfrm>
          <a:prstGeom prst="rect">
            <a:avLst/>
          </a:prstGeom>
          <a:ln>
            <a:noFill/>
          </a:ln>
        </p:spPr>
      </p:pic>
      <p:pic>
        <p:nvPicPr>
          <p:cNvPr id="3988" name="" descr=""/>
          <p:cNvPicPr/>
          <p:nvPr/>
        </p:nvPicPr>
        <p:blipFill>
          <a:blip r:embed="rId4"/>
          <a:stretch/>
        </p:blipFill>
        <p:spPr>
          <a:xfrm>
            <a:off x="9449280" y="3749040"/>
            <a:ext cx="2437920" cy="2219040"/>
          </a:xfrm>
          <a:prstGeom prst="rect">
            <a:avLst/>
          </a:prstGeom>
          <a:ln>
            <a:noFill/>
          </a:ln>
        </p:spPr>
      </p:pic>
      <p:pic>
        <p:nvPicPr>
          <p:cNvPr id="3989" name="" descr=""/>
          <p:cNvPicPr/>
          <p:nvPr/>
        </p:nvPicPr>
        <p:blipFill>
          <a:blip r:embed="rId5"/>
          <a:stretch/>
        </p:blipFill>
        <p:spPr>
          <a:xfrm>
            <a:off x="9449280" y="3749040"/>
            <a:ext cx="2437560" cy="2219040"/>
          </a:xfrm>
          <a:prstGeom prst="rect">
            <a:avLst/>
          </a:prstGeom>
          <a:ln>
            <a:noFill/>
          </a:ln>
        </p:spPr>
      </p:pic>
      <p:sp>
        <p:nvSpPr>
          <p:cNvPr id="3990" name="TextShape 3"/>
          <p:cNvSpPr txBox="1"/>
          <p:nvPr/>
        </p:nvSpPr>
        <p:spPr>
          <a:xfrm>
            <a:off x="640080" y="1463040"/>
            <a:ext cx="4297680" cy="20170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marL="216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Vazir Code"/>
              </a:rPr>
              <a:t>"logical" </a:t>
            </a:r>
            <a:r>
              <a:rPr b="0" lang="en-US" sz="1800" spc="-1" strike="noStrike">
                <a:solidFill>
                  <a:srgbClr val="b58900"/>
                </a:solidFill>
                <a:latin typeface="Vazir Code"/>
              </a:rPr>
              <a:t>TRUE</a:t>
            </a:r>
            <a:r>
              <a:rPr b="0" lang="en-US" sz="1800" spc="-1" strike="noStrike">
                <a:solidFill>
                  <a:srgbClr val="ffffff"/>
                </a:solidFill>
                <a:latin typeface="Vazir Code"/>
              </a:rPr>
              <a:t> or </a:t>
            </a:r>
            <a:r>
              <a:rPr b="0" lang="en-US" sz="1800" spc="-1" strike="noStrike">
                <a:solidFill>
                  <a:srgbClr val="b58900"/>
                </a:solidFill>
                <a:latin typeface="Vazir Code"/>
              </a:rPr>
              <a:t>FALSE</a:t>
            </a:r>
            <a:r>
              <a:rPr b="0" lang="en-US" sz="1800" spc="-1" strike="noStrike">
                <a:solidFill>
                  <a:srgbClr val="ffffff"/>
                </a:solidFill>
                <a:latin typeface="Vazir Code"/>
              </a:rPr>
              <a:t> </a:t>
            </a:r>
            <a:endParaRPr b="0" lang="en-US" sz="1800" spc="-1" strike="noStrike">
              <a:latin typeface="Arial"/>
            </a:endParaRPr>
          </a:p>
          <a:p>
            <a:pPr marL="216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Vazir Code"/>
              </a:rPr>
              <a:t>"integer" </a:t>
            </a:r>
            <a:r>
              <a:rPr b="0" lang="en-US" sz="1800" spc="-1" strike="noStrike">
                <a:solidFill>
                  <a:srgbClr val="d33682"/>
                </a:solidFill>
                <a:latin typeface="Vazir Code"/>
              </a:rPr>
              <a:t>6L</a:t>
            </a:r>
            <a:r>
              <a:rPr b="0" lang="en-US" sz="1800" spc="-1" strike="noStrike">
                <a:solidFill>
                  <a:srgbClr val="ffffff"/>
                </a:solidFill>
                <a:latin typeface="Vazir Code"/>
              </a:rPr>
              <a:t> </a:t>
            </a:r>
            <a:endParaRPr b="0" lang="en-US" sz="1800" spc="-1" strike="noStrike">
              <a:latin typeface="Arial"/>
            </a:endParaRPr>
          </a:p>
          <a:p>
            <a:pPr marL="216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Vazir Code"/>
              </a:rPr>
              <a:t>"double" </a:t>
            </a:r>
            <a:r>
              <a:rPr b="0" lang="en-US" sz="1800" spc="-1" strike="noStrike">
                <a:solidFill>
                  <a:srgbClr val="d33682"/>
                </a:solidFill>
                <a:latin typeface="Vazir Code"/>
              </a:rPr>
              <a:t>6</a:t>
            </a:r>
            <a:r>
              <a:rPr b="0" lang="en-US" sz="1800" spc="-1" strike="noStrike">
                <a:solidFill>
                  <a:srgbClr val="ffffff"/>
                </a:solidFill>
                <a:latin typeface="Vazir Code"/>
              </a:rPr>
              <a:t> or </a:t>
            </a:r>
            <a:r>
              <a:rPr b="0" lang="en-US" sz="1800" spc="-1" strike="noStrike">
                <a:solidFill>
                  <a:srgbClr val="d33682"/>
                </a:solidFill>
                <a:latin typeface="Vazir Code"/>
              </a:rPr>
              <a:t>6.0</a:t>
            </a:r>
            <a:endParaRPr b="0" lang="en-US" sz="1800" spc="-1" strike="noStrike">
              <a:latin typeface="Arial"/>
            </a:endParaRPr>
          </a:p>
          <a:p>
            <a:pPr marL="216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Vazir Code"/>
              </a:rPr>
              <a:t>"character" </a:t>
            </a:r>
            <a:r>
              <a:rPr b="0" lang="en-US" sz="1800" spc="-1" strike="noStrike">
                <a:solidFill>
                  <a:srgbClr val="2aa198"/>
                </a:solidFill>
                <a:latin typeface="Vazir Code"/>
              </a:rPr>
              <a:t>"m"</a:t>
            </a:r>
            <a:endParaRPr b="0" lang="en-US" sz="1800" spc="-1" strike="noStrike">
              <a:latin typeface="Arial"/>
            </a:endParaRPr>
          </a:p>
          <a:p>
            <a:pPr marL="216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Vazir Code"/>
              </a:rPr>
              <a:t>"list"  </a:t>
            </a:r>
            <a:endParaRPr b="0" lang="en-US" sz="1800" spc="-1" strike="noStrike">
              <a:latin typeface="Arial"/>
            </a:endParaRPr>
          </a:p>
          <a:p>
            <a:pPr marL="216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Vazir Code"/>
              </a:rPr>
              <a:t>"function"</a:t>
            </a:r>
            <a:endParaRPr b="0" lang="en-US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Vazir Code"/>
              </a:rPr>
              <a:t>"complex" </a:t>
            </a:r>
            <a:r>
              <a:rPr b="0" lang="en-US" sz="1800" spc="-1" strike="noStrike">
                <a:solidFill>
                  <a:srgbClr val="d33682"/>
                </a:solidFill>
                <a:latin typeface="Vazir Code"/>
              </a:rPr>
              <a:t>3.141593</a:t>
            </a:r>
            <a:r>
              <a:rPr b="0" lang="en-US" sz="1800" spc="-1" strike="noStrike">
                <a:solidFill>
                  <a:srgbClr val="b58900"/>
                </a:solidFill>
                <a:latin typeface="Vazir Code"/>
              </a:rPr>
              <a:t>+</a:t>
            </a:r>
            <a:r>
              <a:rPr b="0" lang="en-US" sz="1800" spc="-1" strike="noStrike">
                <a:solidFill>
                  <a:srgbClr val="d33682"/>
                </a:solidFill>
                <a:latin typeface="Vazir Code"/>
              </a:rPr>
              <a:t>0i  </a:t>
            </a:r>
            <a:r>
              <a:rPr b="0" i="1" lang="en-US" sz="1800" spc="-1" strike="noStrike">
                <a:solidFill>
                  <a:srgbClr val="999999"/>
                </a:solidFill>
                <a:latin typeface="Vazir Code"/>
              </a:rPr>
              <a:t># rare</a:t>
            </a:r>
            <a:endParaRPr b="0" lang="en-US" sz="1800" spc="-1" strike="noStrike">
              <a:latin typeface="Arial"/>
            </a:endParaRPr>
          </a:p>
          <a:p>
            <a:pPr marL="216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Vazir Code"/>
                <a:ea typeface="Noto Sans CJK SC Regular"/>
              </a:rPr>
              <a:t>"raw" </a:t>
            </a:r>
            <a:r>
              <a:rPr b="0" lang="en-US" sz="1800" spc="-1" strike="noStrike">
                <a:solidFill>
                  <a:srgbClr val="d33682"/>
                </a:solidFill>
                <a:latin typeface="Vazir Code"/>
                <a:ea typeface="Noto Sans CJK SC Regular"/>
              </a:rPr>
              <a:t>2c 00</a:t>
            </a:r>
            <a:r>
              <a:rPr b="0" lang="en-US" sz="1800" spc="-1" strike="noStrike">
                <a:solidFill>
                  <a:srgbClr val="ffffff"/>
                </a:solidFill>
                <a:latin typeface="Vazir Code"/>
                <a:ea typeface="Noto Sans CJK SC Regular"/>
              </a:rPr>
              <a:t>  </a:t>
            </a:r>
            <a:r>
              <a:rPr b="0" i="1" lang="en-US" sz="1800" spc="-1" strike="noStrike">
                <a:solidFill>
                  <a:srgbClr val="999999"/>
                </a:solidFill>
                <a:latin typeface="Vazir Code"/>
              </a:rPr>
              <a:t># rare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409" dur="indefinite" restart="never" nodeType="tmRoot">
          <p:childTnLst>
            <p:seq>
              <p:cTn id="410" dur="indefinite" nodeType="mainSeq">
                <p:childTnLst>
                  <p:par>
                    <p:cTn id="411" fill="hold">
                      <p:stCondLst>
                        <p:cond delay="indefinite"/>
                      </p:stCondLst>
                      <p:childTnLst>
                        <p:par>
                          <p:cTn id="412" fill="hold">
                            <p:stCondLst>
                              <p:cond delay="0"/>
                            </p:stCondLst>
                            <p:childTnLst>
                              <p:par>
                                <p:cTn id="41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2b3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1" name="TextShape 1"/>
          <p:cNvSpPr txBox="1"/>
          <p:nvPr/>
        </p:nvSpPr>
        <p:spPr>
          <a:xfrm>
            <a:off x="68760" y="4848480"/>
            <a:ext cx="411120" cy="294840"/>
          </a:xfrm>
          <a:prstGeom prst="rect">
            <a:avLst/>
          </a:prstGeom>
          <a:noFill/>
          <a:ln>
            <a:noFill/>
          </a:ln>
        </p:spPr>
        <p:txBody>
          <a:bodyPr lIns="68400" rIns="68400" tIns="68400" bIns="68400" anchor="ctr"/>
          <a:p>
            <a:pPr>
              <a:lnSpc>
                <a:spcPct val="100000"/>
              </a:lnSpc>
            </a:pPr>
            <a:fld id="{741838AE-C083-4C04-B51E-DBF08A2B9D82}" type="slidenum">
              <a:rPr b="0" lang="en-US" sz="900" spc="-1" strike="noStrike">
                <a:solidFill>
                  <a:srgbClr val="0b87a1"/>
                </a:solidFill>
                <a:latin typeface="Dosis Light"/>
                <a:ea typeface="Dosis Light"/>
              </a:rPr>
              <a:t>&lt;number&gt;</a:t>
            </a:fld>
            <a:endParaRPr b="0" lang="en-US" sz="900" spc="-1" strike="noStrike">
              <a:latin typeface="Times New Roman"/>
            </a:endParaRPr>
          </a:p>
        </p:txBody>
      </p:sp>
      <p:pic>
        <p:nvPicPr>
          <p:cNvPr id="3992" name="Picture 4" descr=""/>
          <p:cNvPicPr/>
          <p:nvPr/>
        </p:nvPicPr>
        <p:blipFill>
          <a:blip r:embed="rId1"/>
          <a:stretch/>
        </p:blipFill>
        <p:spPr>
          <a:xfrm>
            <a:off x="156600" y="4446000"/>
            <a:ext cx="520200" cy="520200"/>
          </a:xfrm>
          <a:prstGeom prst="rect">
            <a:avLst/>
          </a:prstGeom>
          <a:ln>
            <a:noFill/>
          </a:ln>
        </p:spPr>
      </p:pic>
      <p:sp>
        <p:nvSpPr>
          <p:cNvPr id="3993" name="CustomShape 2"/>
          <p:cNvSpPr/>
          <p:nvPr/>
        </p:nvSpPr>
        <p:spPr>
          <a:xfrm>
            <a:off x="352440" y="69840"/>
            <a:ext cx="5070600" cy="857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b"/>
          <a:p>
            <a:pPr>
              <a:lnSpc>
                <a:spcPct val="100000"/>
              </a:lnSpc>
            </a:pPr>
            <a:r>
              <a:rPr b="0" lang="en-US" sz="3000" spc="-1" strike="noStrike">
                <a:solidFill>
                  <a:srgbClr val="268bd2"/>
                </a:solidFill>
                <a:latin typeface="Vazir Code"/>
                <a:ea typeface="Dosis Light"/>
              </a:rPr>
              <a:t>Data structures</a:t>
            </a:r>
            <a:endParaRPr b="0" lang="en-US" sz="3000" spc="-1" strike="noStrike">
              <a:latin typeface="Arial"/>
            </a:endParaRPr>
          </a:p>
        </p:txBody>
      </p:sp>
      <p:pic>
        <p:nvPicPr>
          <p:cNvPr id="3994" name="" descr=""/>
          <p:cNvPicPr/>
          <p:nvPr/>
        </p:nvPicPr>
        <p:blipFill>
          <a:blip r:embed="rId2"/>
          <a:stretch/>
        </p:blipFill>
        <p:spPr>
          <a:xfrm>
            <a:off x="9449280" y="3749040"/>
            <a:ext cx="2437920" cy="2219040"/>
          </a:xfrm>
          <a:prstGeom prst="rect">
            <a:avLst/>
          </a:prstGeom>
          <a:ln>
            <a:noFill/>
          </a:ln>
        </p:spPr>
      </p:pic>
      <p:pic>
        <p:nvPicPr>
          <p:cNvPr id="3995" name="" descr=""/>
          <p:cNvPicPr/>
          <p:nvPr/>
        </p:nvPicPr>
        <p:blipFill>
          <a:blip r:embed="rId3"/>
          <a:stretch/>
        </p:blipFill>
        <p:spPr>
          <a:xfrm>
            <a:off x="9449280" y="3749040"/>
            <a:ext cx="2437920" cy="2219040"/>
          </a:xfrm>
          <a:prstGeom prst="rect">
            <a:avLst/>
          </a:prstGeom>
          <a:ln>
            <a:noFill/>
          </a:ln>
        </p:spPr>
      </p:pic>
      <p:pic>
        <p:nvPicPr>
          <p:cNvPr id="3996" name="" descr=""/>
          <p:cNvPicPr/>
          <p:nvPr/>
        </p:nvPicPr>
        <p:blipFill>
          <a:blip r:embed="rId4"/>
          <a:stretch/>
        </p:blipFill>
        <p:spPr>
          <a:xfrm>
            <a:off x="9449280" y="3749040"/>
            <a:ext cx="2437920" cy="2219040"/>
          </a:xfrm>
          <a:prstGeom prst="rect">
            <a:avLst/>
          </a:prstGeom>
          <a:ln>
            <a:noFill/>
          </a:ln>
        </p:spPr>
      </p:pic>
      <p:pic>
        <p:nvPicPr>
          <p:cNvPr id="3997" name="" descr=""/>
          <p:cNvPicPr/>
          <p:nvPr/>
        </p:nvPicPr>
        <p:blipFill>
          <a:blip r:embed="rId5"/>
          <a:stretch/>
        </p:blipFill>
        <p:spPr>
          <a:xfrm>
            <a:off x="9449280" y="3749040"/>
            <a:ext cx="2437560" cy="2219040"/>
          </a:xfrm>
          <a:prstGeom prst="rect">
            <a:avLst/>
          </a:prstGeom>
          <a:ln>
            <a:noFill/>
          </a:ln>
        </p:spPr>
      </p:pic>
      <p:graphicFrame>
        <p:nvGraphicFramePr>
          <p:cNvPr id="3998" name="Table 3"/>
          <p:cNvGraphicFramePr/>
          <p:nvPr/>
        </p:nvGraphicFramePr>
        <p:xfrm>
          <a:off x="626760" y="1224000"/>
          <a:ext cx="4757400" cy="2879280"/>
        </p:xfrm>
        <a:graphic>
          <a:graphicData uri="http://schemas.openxmlformats.org/drawingml/2006/table">
            <a:tbl>
              <a:tblPr/>
              <a:tblGrid>
                <a:gridCol w="862200"/>
                <a:gridCol w="1747800"/>
                <a:gridCol w="2147760"/>
              </a:tblGrid>
              <a:tr h="719640">
                <a:tc>
                  <a:txBody>
                    <a:bodyPr lIns="90000" rIns="90000" tIns="46800" bIns="46800"/>
                    <a:p>
                      <a:pPr algn="ctr"/>
                      <a:r>
                        <a:rPr b="0" lang="en-US" sz="1800" spc="-1" strike="noStrike">
                          <a:latin typeface="Arial"/>
                        </a:rPr>
                        <a:t>dim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9999ff"/>
                    </a:solidFill>
                  </a:tcPr>
                </a:tc>
                <a:tc>
                  <a:txBody>
                    <a:bodyPr lIns="90000" rIns="90000" tIns="46800" bIns="46800"/>
                    <a:p>
                      <a:pPr algn="ctr"/>
                      <a:r>
                        <a:rPr b="0" lang="en-US" sz="1800" spc="-1" strike="noStrike">
                          <a:latin typeface="Arial"/>
                        </a:rPr>
                        <a:t>Homogeneous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9999ff"/>
                    </a:solidFill>
                  </a:tcPr>
                </a:tc>
                <a:tc>
                  <a:txBody>
                    <a:bodyPr lIns="90000" rIns="90000" tIns="46800" bIns="46800"/>
                    <a:p>
                      <a:pPr algn="ctr"/>
                      <a:r>
                        <a:rPr b="0" lang="en-US" sz="1800" spc="-1" strike="noStrike">
                          <a:latin typeface="Arial"/>
                        </a:rPr>
                        <a:t>Heterogeneous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9999ff"/>
                    </a:solidFill>
                  </a:tcPr>
                </a:tc>
              </a:tr>
              <a:tr h="719640">
                <a:tc>
                  <a:txBody>
                    <a:bodyPr lIns="90000" rIns="90000" tIns="46800" bIns="46800"/>
                    <a:p>
                      <a:pPr algn="ctr"/>
                      <a:r>
                        <a:rPr b="0" lang="en-US" sz="1800" spc="-1" strike="noStrike">
                          <a:latin typeface="Arial"/>
                        </a:rPr>
                        <a:t>1d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ff"/>
                    </a:solidFill>
                  </a:tcPr>
                </a:tc>
                <a:tc>
                  <a:txBody>
                    <a:bodyPr lIns="90000" rIns="90000" tIns="46800" bIns="46800"/>
                    <a:p>
                      <a:pPr algn="ctr"/>
                      <a:r>
                        <a:rPr b="0" lang="en-US" sz="1800" spc="-1" strike="noStrike">
                          <a:latin typeface="Arial"/>
                        </a:rPr>
                        <a:t>Atomic Vector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ff"/>
                    </a:solidFill>
                  </a:tcPr>
                </a:tc>
                <a:tc>
                  <a:txBody>
                    <a:bodyPr lIns="90000" rIns="90000" tIns="46800" bIns="46800"/>
                    <a:p>
                      <a:pPr algn="ctr"/>
                      <a:r>
                        <a:rPr b="0" lang="en-US" sz="1800" spc="-1" strike="noStrike">
                          <a:latin typeface="Arial"/>
                        </a:rPr>
                        <a:t>List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ff"/>
                    </a:solidFill>
                  </a:tcPr>
                </a:tc>
              </a:tr>
              <a:tr h="719640">
                <a:tc>
                  <a:txBody>
                    <a:bodyPr lIns="90000" rIns="90000" tIns="46800" bIns="46800"/>
                    <a:p>
                      <a:pPr algn="ctr"/>
                      <a:r>
                        <a:rPr b="0" lang="en-US" sz="1800" spc="-1" strike="noStrike">
                          <a:latin typeface="Arial"/>
                        </a:rPr>
                        <a:t>2d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ff"/>
                    </a:solidFill>
                  </a:tcPr>
                </a:tc>
                <a:tc>
                  <a:txBody>
                    <a:bodyPr lIns="90000" rIns="90000" tIns="46800" bIns="46800"/>
                    <a:p>
                      <a:pPr algn="ctr"/>
                      <a:r>
                        <a:rPr b="0" lang="en-US" sz="1800" spc="-1" strike="noStrike">
                          <a:latin typeface="Arial"/>
                        </a:rPr>
                        <a:t>Matrix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ff"/>
                    </a:solidFill>
                  </a:tcPr>
                </a:tc>
                <a:tc>
                  <a:txBody>
                    <a:bodyPr lIns="90000" rIns="90000" tIns="46800" bIns="46800"/>
                    <a:p>
                      <a:pPr algn="ctr"/>
                      <a:r>
                        <a:rPr b="0" lang="en-US" sz="1800" spc="-1" strike="noStrike">
                          <a:latin typeface="Arial"/>
                        </a:rPr>
                        <a:t>Data frame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ff"/>
                    </a:solidFill>
                  </a:tcPr>
                </a:tc>
              </a:tr>
              <a:tr h="720720">
                <a:tc>
                  <a:txBody>
                    <a:bodyPr lIns="90000" rIns="90000" tIns="46800" bIns="46800"/>
                    <a:p>
                      <a:pPr algn="ctr"/>
                      <a:r>
                        <a:rPr b="0" lang="en-US" sz="1800" spc="-1" strike="noStrike">
                          <a:latin typeface="Arial"/>
                        </a:rPr>
                        <a:t>nd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ff"/>
                    </a:solidFill>
                  </a:tcPr>
                </a:tc>
                <a:tc>
                  <a:txBody>
                    <a:bodyPr lIns="90000" rIns="90000" tIns="46800" bIns="46800"/>
                    <a:p>
                      <a:pPr algn="ctr"/>
                      <a:r>
                        <a:rPr b="0" lang="en-US" sz="1800" spc="-1" strike="noStrike">
                          <a:latin typeface="Arial"/>
                        </a:rPr>
                        <a:t>Array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ff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ff"/>
                    </a:solidFill>
                  </a:tcPr>
                </a:tc>
              </a:tr>
            </a:tbl>
          </a:graphicData>
        </a:graphic>
      </p:graphicFrame>
    </p:spTree>
  </p:cSld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2b3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9" name="TextShape 1"/>
          <p:cNvSpPr txBox="1"/>
          <p:nvPr/>
        </p:nvSpPr>
        <p:spPr>
          <a:xfrm>
            <a:off x="68760" y="4848480"/>
            <a:ext cx="411120" cy="294840"/>
          </a:xfrm>
          <a:prstGeom prst="rect">
            <a:avLst/>
          </a:prstGeom>
          <a:noFill/>
          <a:ln>
            <a:noFill/>
          </a:ln>
        </p:spPr>
        <p:txBody>
          <a:bodyPr lIns="68400" rIns="68400" tIns="68400" bIns="68400" anchor="ctr"/>
          <a:p>
            <a:pPr>
              <a:lnSpc>
                <a:spcPct val="100000"/>
              </a:lnSpc>
            </a:pPr>
            <a:fld id="{6E26BBEE-B2CA-427A-837A-F1A793F1C294}" type="slidenum">
              <a:rPr b="0" lang="en-US" sz="900" spc="-1" strike="noStrike">
                <a:solidFill>
                  <a:srgbClr val="0b87a1"/>
                </a:solidFill>
                <a:latin typeface="Dosis Light"/>
                <a:ea typeface="Dosis Light"/>
              </a:rPr>
              <a:t>&lt;number&gt;</a:t>
            </a:fld>
            <a:endParaRPr b="0" lang="en-US" sz="900" spc="-1" strike="noStrike">
              <a:latin typeface="Times New Roman"/>
            </a:endParaRPr>
          </a:p>
        </p:txBody>
      </p:sp>
      <p:pic>
        <p:nvPicPr>
          <p:cNvPr id="4000" name="Picture 4" descr=""/>
          <p:cNvPicPr/>
          <p:nvPr/>
        </p:nvPicPr>
        <p:blipFill>
          <a:blip r:embed="rId1"/>
          <a:stretch/>
        </p:blipFill>
        <p:spPr>
          <a:xfrm>
            <a:off x="156600" y="4446000"/>
            <a:ext cx="520200" cy="520200"/>
          </a:xfrm>
          <a:prstGeom prst="rect">
            <a:avLst/>
          </a:prstGeom>
          <a:ln>
            <a:noFill/>
          </a:ln>
        </p:spPr>
      </p:pic>
      <p:sp>
        <p:nvSpPr>
          <p:cNvPr id="4001" name="CustomShape 2"/>
          <p:cNvSpPr/>
          <p:nvPr/>
        </p:nvSpPr>
        <p:spPr>
          <a:xfrm>
            <a:off x="352440" y="69840"/>
            <a:ext cx="5070600" cy="857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b"/>
          <a:p>
            <a:pPr>
              <a:lnSpc>
                <a:spcPct val="100000"/>
              </a:lnSpc>
            </a:pPr>
            <a:r>
              <a:rPr b="0" lang="en-US" sz="3000" spc="-1" strike="noStrike">
                <a:solidFill>
                  <a:srgbClr val="268bd2"/>
                </a:solidFill>
                <a:latin typeface="Vazir Code"/>
                <a:ea typeface="Dosis Light"/>
              </a:rPr>
              <a:t>Data structures</a:t>
            </a:r>
            <a:endParaRPr b="0" lang="en-US" sz="3000" spc="-1" strike="noStrike">
              <a:latin typeface="Arial"/>
            </a:endParaRPr>
          </a:p>
        </p:txBody>
      </p:sp>
      <p:pic>
        <p:nvPicPr>
          <p:cNvPr id="4002" name="" descr=""/>
          <p:cNvPicPr/>
          <p:nvPr/>
        </p:nvPicPr>
        <p:blipFill>
          <a:blip r:embed="rId2"/>
          <a:stretch/>
        </p:blipFill>
        <p:spPr>
          <a:xfrm>
            <a:off x="9449280" y="3749040"/>
            <a:ext cx="2437920" cy="2219040"/>
          </a:xfrm>
          <a:prstGeom prst="rect">
            <a:avLst/>
          </a:prstGeom>
          <a:ln>
            <a:noFill/>
          </a:ln>
        </p:spPr>
      </p:pic>
      <p:pic>
        <p:nvPicPr>
          <p:cNvPr id="4003" name="" descr=""/>
          <p:cNvPicPr/>
          <p:nvPr/>
        </p:nvPicPr>
        <p:blipFill>
          <a:blip r:embed="rId3"/>
          <a:stretch/>
        </p:blipFill>
        <p:spPr>
          <a:xfrm>
            <a:off x="9449280" y="3749040"/>
            <a:ext cx="2437920" cy="2219040"/>
          </a:xfrm>
          <a:prstGeom prst="rect">
            <a:avLst/>
          </a:prstGeom>
          <a:ln>
            <a:noFill/>
          </a:ln>
        </p:spPr>
      </p:pic>
      <p:pic>
        <p:nvPicPr>
          <p:cNvPr id="4004" name="" descr=""/>
          <p:cNvPicPr/>
          <p:nvPr/>
        </p:nvPicPr>
        <p:blipFill>
          <a:blip r:embed="rId4"/>
          <a:stretch/>
        </p:blipFill>
        <p:spPr>
          <a:xfrm>
            <a:off x="9449280" y="3749040"/>
            <a:ext cx="2437920" cy="2219040"/>
          </a:xfrm>
          <a:prstGeom prst="rect">
            <a:avLst/>
          </a:prstGeom>
          <a:ln>
            <a:noFill/>
          </a:ln>
        </p:spPr>
      </p:pic>
      <p:pic>
        <p:nvPicPr>
          <p:cNvPr id="4005" name="" descr=""/>
          <p:cNvPicPr/>
          <p:nvPr/>
        </p:nvPicPr>
        <p:blipFill>
          <a:blip r:embed="rId5"/>
          <a:stretch/>
        </p:blipFill>
        <p:spPr>
          <a:xfrm>
            <a:off x="9449280" y="3749040"/>
            <a:ext cx="2437560" cy="2219040"/>
          </a:xfrm>
          <a:prstGeom prst="rect">
            <a:avLst/>
          </a:prstGeom>
          <a:ln>
            <a:noFill/>
          </a:ln>
        </p:spPr>
      </p:pic>
      <p:graphicFrame>
        <p:nvGraphicFramePr>
          <p:cNvPr id="4006" name="Table 3"/>
          <p:cNvGraphicFramePr/>
          <p:nvPr/>
        </p:nvGraphicFramePr>
        <p:xfrm>
          <a:off x="626760" y="1224000"/>
          <a:ext cx="4757400" cy="2879280"/>
        </p:xfrm>
        <a:graphic>
          <a:graphicData uri="http://schemas.openxmlformats.org/drawingml/2006/table">
            <a:tbl>
              <a:tblPr/>
              <a:tblGrid>
                <a:gridCol w="862200"/>
                <a:gridCol w="1747800"/>
                <a:gridCol w="2147760"/>
              </a:tblGrid>
              <a:tr h="719640">
                <a:tc>
                  <a:txBody>
                    <a:bodyPr lIns="90000" rIns="90000" tIns="46800" bIns="46800"/>
                    <a:p>
                      <a:pPr algn="ctr"/>
                      <a:r>
                        <a:rPr b="0" lang="en-US" sz="1800" spc="-1" strike="noStrike">
                          <a:latin typeface="Arial"/>
                        </a:rPr>
                        <a:t>dim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9999ff"/>
                    </a:solidFill>
                  </a:tcPr>
                </a:tc>
                <a:tc>
                  <a:txBody>
                    <a:bodyPr lIns="90000" rIns="90000" tIns="46800" bIns="46800"/>
                    <a:p>
                      <a:pPr algn="ctr"/>
                      <a:r>
                        <a:rPr b="0" lang="en-US" sz="1800" spc="-1" strike="noStrike">
                          <a:latin typeface="Arial"/>
                        </a:rPr>
                        <a:t>Homogeneous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9999ff"/>
                    </a:solidFill>
                  </a:tcPr>
                </a:tc>
                <a:tc>
                  <a:txBody>
                    <a:bodyPr lIns="90000" rIns="90000" tIns="46800" bIns="46800"/>
                    <a:p>
                      <a:pPr algn="ctr"/>
                      <a:r>
                        <a:rPr b="0" lang="en-US" sz="1800" spc="-1" strike="noStrike">
                          <a:latin typeface="Arial"/>
                        </a:rPr>
                        <a:t>Heterogeneous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9999ff"/>
                    </a:solidFill>
                  </a:tcPr>
                </a:tc>
              </a:tr>
              <a:tr h="719640">
                <a:tc>
                  <a:txBody>
                    <a:bodyPr lIns="90000" rIns="90000" tIns="46800" bIns="46800"/>
                    <a:p>
                      <a:pPr algn="ctr"/>
                      <a:r>
                        <a:rPr b="0" lang="en-US" sz="1800" spc="-1" strike="noStrike">
                          <a:latin typeface="Arial"/>
                        </a:rPr>
                        <a:t>1d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ff"/>
                    </a:solidFill>
                  </a:tcPr>
                </a:tc>
                <a:tc>
                  <a:txBody>
                    <a:bodyPr lIns="90000" rIns="90000" tIns="46800" bIns="46800"/>
                    <a:p>
                      <a:pPr algn="ctr"/>
                      <a:r>
                        <a:rPr b="0" lang="en-US" sz="1800" spc="-1" strike="noStrike">
                          <a:latin typeface="Arial"/>
                        </a:rPr>
                        <a:t>Atomic Vector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2aa198"/>
                    </a:solidFill>
                  </a:tcPr>
                </a:tc>
                <a:tc>
                  <a:txBody>
                    <a:bodyPr lIns="90000" rIns="90000" tIns="46800" bIns="46800"/>
                    <a:p>
                      <a:pPr algn="ctr"/>
                      <a:r>
                        <a:rPr b="0" lang="en-US" sz="1800" spc="-1" strike="noStrike">
                          <a:latin typeface="Arial"/>
                        </a:rPr>
                        <a:t>List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ff"/>
                    </a:solidFill>
                  </a:tcPr>
                </a:tc>
              </a:tr>
              <a:tr h="719640">
                <a:tc>
                  <a:txBody>
                    <a:bodyPr lIns="90000" rIns="90000" tIns="46800" bIns="46800"/>
                    <a:p>
                      <a:pPr algn="ctr"/>
                      <a:r>
                        <a:rPr b="0" lang="en-US" sz="1800" spc="-1" strike="noStrike">
                          <a:latin typeface="Arial"/>
                        </a:rPr>
                        <a:t>2d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ff"/>
                    </a:solidFill>
                  </a:tcPr>
                </a:tc>
                <a:tc>
                  <a:txBody>
                    <a:bodyPr lIns="90000" rIns="90000" tIns="46800" bIns="46800"/>
                    <a:p>
                      <a:pPr algn="ctr"/>
                      <a:r>
                        <a:rPr b="0" lang="en-US" sz="1800" spc="-1" strike="noStrike">
                          <a:latin typeface="Arial"/>
                        </a:rPr>
                        <a:t>Matrix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ff"/>
                    </a:solidFill>
                  </a:tcPr>
                </a:tc>
                <a:tc>
                  <a:txBody>
                    <a:bodyPr lIns="90000" rIns="90000" tIns="46800" bIns="46800"/>
                    <a:p>
                      <a:pPr algn="ctr"/>
                      <a:r>
                        <a:rPr b="0" lang="en-US" sz="1800" spc="-1" strike="noStrike">
                          <a:latin typeface="Arial"/>
                        </a:rPr>
                        <a:t>Data frame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ff"/>
                    </a:solidFill>
                  </a:tcPr>
                </a:tc>
              </a:tr>
              <a:tr h="720720">
                <a:tc>
                  <a:txBody>
                    <a:bodyPr lIns="90000" rIns="90000" tIns="46800" bIns="46800"/>
                    <a:p>
                      <a:pPr algn="ctr"/>
                      <a:r>
                        <a:rPr b="0" lang="en-US" sz="1800" spc="-1" strike="noStrike">
                          <a:latin typeface="Arial"/>
                        </a:rPr>
                        <a:t>nd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ff"/>
                    </a:solidFill>
                  </a:tcPr>
                </a:tc>
                <a:tc>
                  <a:txBody>
                    <a:bodyPr lIns="90000" rIns="90000" tIns="46800" bIns="46800"/>
                    <a:p>
                      <a:pPr algn="ctr"/>
                      <a:r>
                        <a:rPr b="0" lang="en-US" sz="1800" spc="-1" strike="noStrike">
                          <a:latin typeface="Arial"/>
                        </a:rPr>
                        <a:t>Array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ff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ff"/>
                    </a:solidFill>
                  </a:tcPr>
                </a:tc>
              </a:tr>
            </a:tbl>
          </a:graphicData>
        </a:graphic>
      </p:graphicFrame>
    </p:spTree>
  </p:cSld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2b3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7" name="TextShape 1"/>
          <p:cNvSpPr txBox="1"/>
          <p:nvPr/>
        </p:nvSpPr>
        <p:spPr>
          <a:xfrm>
            <a:off x="68760" y="4848480"/>
            <a:ext cx="411120" cy="294840"/>
          </a:xfrm>
          <a:prstGeom prst="rect">
            <a:avLst/>
          </a:prstGeom>
          <a:noFill/>
          <a:ln>
            <a:noFill/>
          </a:ln>
        </p:spPr>
        <p:txBody>
          <a:bodyPr lIns="68400" rIns="68400" tIns="68400" bIns="68400" anchor="ctr"/>
          <a:p>
            <a:pPr>
              <a:lnSpc>
                <a:spcPct val="100000"/>
              </a:lnSpc>
            </a:pPr>
            <a:fld id="{327EAF07-5D9E-40D4-94C7-20355A5A9D8C}" type="slidenum">
              <a:rPr b="0" lang="en-US" sz="900" spc="-1" strike="noStrike">
                <a:solidFill>
                  <a:srgbClr val="0b87a1"/>
                </a:solidFill>
                <a:latin typeface="Dosis Light"/>
                <a:ea typeface="Dosis Light"/>
              </a:rPr>
              <a:t>&lt;number&gt;</a:t>
            </a:fld>
            <a:endParaRPr b="0" lang="en-US" sz="900" spc="-1" strike="noStrike">
              <a:latin typeface="Times New Roman"/>
            </a:endParaRPr>
          </a:p>
        </p:txBody>
      </p:sp>
      <p:pic>
        <p:nvPicPr>
          <p:cNvPr id="4008" name="Picture 4" descr=""/>
          <p:cNvPicPr/>
          <p:nvPr/>
        </p:nvPicPr>
        <p:blipFill>
          <a:blip r:embed="rId1"/>
          <a:stretch/>
        </p:blipFill>
        <p:spPr>
          <a:xfrm>
            <a:off x="156600" y="4446000"/>
            <a:ext cx="520200" cy="520200"/>
          </a:xfrm>
          <a:prstGeom prst="rect">
            <a:avLst/>
          </a:prstGeom>
          <a:ln>
            <a:noFill/>
          </a:ln>
        </p:spPr>
      </p:pic>
      <p:sp>
        <p:nvSpPr>
          <p:cNvPr id="4009" name="CustomShape 2"/>
          <p:cNvSpPr/>
          <p:nvPr/>
        </p:nvSpPr>
        <p:spPr>
          <a:xfrm>
            <a:off x="352440" y="213840"/>
            <a:ext cx="5070600" cy="857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b"/>
          <a:p>
            <a:pPr>
              <a:lnSpc>
                <a:spcPct val="100000"/>
              </a:lnSpc>
            </a:pPr>
            <a:r>
              <a:rPr b="0" lang="en-US" sz="3000" spc="-1" strike="noStrike">
                <a:solidFill>
                  <a:srgbClr val="268bd2"/>
                </a:solidFill>
                <a:latin typeface="Vazir Code"/>
                <a:ea typeface="Dosis Light"/>
              </a:rPr>
              <a:t>Data structures: </a:t>
            </a:r>
            <a:endParaRPr b="0" lang="en-US" sz="3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aa198"/>
                </a:solidFill>
                <a:latin typeface="Vazir Code"/>
                <a:ea typeface="Dosis Light"/>
              </a:rPr>
              <a:t>Atomic Vector 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4010" name="" descr=""/>
          <p:cNvPicPr/>
          <p:nvPr/>
        </p:nvPicPr>
        <p:blipFill>
          <a:blip r:embed="rId2"/>
          <a:stretch/>
        </p:blipFill>
        <p:spPr>
          <a:xfrm>
            <a:off x="9449280" y="3749040"/>
            <a:ext cx="2437920" cy="2219040"/>
          </a:xfrm>
          <a:prstGeom prst="rect">
            <a:avLst/>
          </a:prstGeom>
          <a:ln>
            <a:noFill/>
          </a:ln>
        </p:spPr>
      </p:pic>
      <p:pic>
        <p:nvPicPr>
          <p:cNvPr id="4011" name="" descr=""/>
          <p:cNvPicPr/>
          <p:nvPr/>
        </p:nvPicPr>
        <p:blipFill>
          <a:blip r:embed="rId3"/>
          <a:stretch/>
        </p:blipFill>
        <p:spPr>
          <a:xfrm>
            <a:off x="9449280" y="3749040"/>
            <a:ext cx="2437920" cy="2219040"/>
          </a:xfrm>
          <a:prstGeom prst="rect">
            <a:avLst/>
          </a:prstGeom>
          <a:ln>
            <a:noFill/>
          </a:ln>
        </p:spPr>
      </p:pic>
      <p:pic>
        <p:nvPicPr>
          <p:cNvPr id="4012" name="" descr=""/>
          <p:cNvPicPr/>
          <p:nvPr/>
        </p:nvPicPr>
        <p:blipFill>
          <a:blip r:embed="rId4"/>
          <a:stretch/>
        </p:blipFill>
        <p:spPr>
          <a:xfrm>
            <a:off x="9449280" y="3749040"/>
            <a:ext cx="2437920" cy="2219040"/>
          </a:xfrm>
          <a:prstGeom prst="rect">
            <a:avLst/>
          </a:prstGeom>
          <a:ln>
            <a:noFill/>
          </a:ln>
        </p:spPr>
      </p:pic>
      <p:pic>
        <p:nvPicPr>
          <p:cNvPr id="4013" name="" descr=""/>
          <p:cNvPicPr/>
          <p:nvPr/>
        </p:nvPicPr>
        <p:blipFill>
          <a:blip r:embed="rId5"/>
          <a:stretch/>
        </p:blipFill>
        <p:spPr>
          <a:xfrm>
            <a:off x="9449280" y="3749040"/>
            <a:ext cx="2437560" cy="2219040"/>
          </a:xfrm>
          <a:prstGeom prst="rect">
            <a:avLst/>
          </a:prstGeom>
          <a:ln>
            <a:noFill/>
          </a:ln>
        </p:spPr>
      </p:pic>
      <p:sp>
        <p:nvSpPr>
          <p:cNvPr id="4014" name="TextShape 3"/>
          <p:cNvSpPr txBox="1"/>
          <p:nvPr/>
        </p:nvSpPr>
        <p:spPr>
          <a:xfrm>
            <a:off x="548640" y="1371600"/>
            <a:ext cx="2103120" cy="2981160"/>
          </a:xfrm>
          <a:prstGeom prst="rect">
            <a:avLst/>
          </a:prstGeom>
          <a:noFill/>
          <a:ln w="38160">
            <a:solidFill>
              <a:srgbClr val="2aa198"/>
            </a:solidFill>
            <a:round/>
          </a:ln>
        </p:spPr>
        <p:txBody>
          <a:bodyPr lIns="109080" rIns="109080" tIns="64080" bIns="64080"/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14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&gt; a</a:t>
            </a:r>
            <a:r>
              <a:rPr b="0" lang="en-US" sz="1400" spc="-1" strike="noStrike">
                <a:latin typeface="Vazir Code"/>
                <a:ea typeface="Noto Sans CJK SC Regular"/>
              </a:rPr>
              <a:t> </a:t>
            </a:r>
            <a:r>
              <a:rPr b="0" lang="en-US" sz="14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&lt;-</a:t>
            </a:r>
            <a:r>
              <a:rPr b="0" lang="en-US" sz="1400" spc="-1" strike="noStrike">
                <a:latin typeface="Vazir Code"/>
                <a:ea typeface="Noto Sans CJK SC Regular"/>
              </a:rPr>
              <a:t> </a:t>
            </a:r>
            <a:r>
              <a:rPr b="0" lang="en-US" sz="1400" spc="-1" strike="noStrike">
                <a:solidFill>
                  <a:srgbClr val="d33682"/>
                </a:solidFill>
                <a:latin typeface="Vazir Code"/>
                <a:ea typeface="Noto Sans CJK SC Regular"/>
              </a:rPr>
              <a:t>8.4</a:t>
            </a:r>
            <a:r>
              <a:rPr b="0" lang="en-US" sz="1400" spc="-1" strike="noStrike">
                <a:latin typeface="Vazir Code"/>
                <a:ea typeface="Noto Sans CJK SC Regular"/>
              </a:rPr>
              <a:t> 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14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&gt; b </a:t>
            </a:r>
            <a:r>
              <a:rPr b="0" lang="en-US" sz="14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&lt;-</a:t>
            </a:r>
            <a:r>
              <a:rPr b="0" lang="en-US" sz="14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 </a:t>
            </a:r>
            <a:r>
              <a:rPr b="0" lang="en-US" sz="1400" spc="-1" strike="noStrike">
                <a:solidFill>
                  <a:srgbClr val="268bd2"/>
                </a:solidFill>
                <a:latin typeface="Vazir Code"/>
                <a:ea typeface="Noto Sans CJK SC Regular"/>
              </a:rPr>
              <a:t>"foo"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14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&gt; </a:t>
            </a:r>
            <a:r>
              <a:rPr b="0" lang="en-US" sz="1600" spc="-1" strike="noStrike">
                <a:solidFill>
                  <a:srgbClr val="268bd2"/>
                </a:solidFill>
                <a:latin typeface="Vazir Code"/>
                <a:ea typeface="Noto Sans CJK SC Regular"/>
              </a:rPr>
              <a:t>str</a:t>
            </a:r>
            <a:r>
              <a:rPr b="0" lang="en-US" sz="16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(</a:t>
            </a:r>
            <a:r>
              <a:rPr b="0" lang="en-US" sz="16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a</a:t>
            </a:r>
            <a:r>
              <a:rPr b="0" lang="en-US" sz="16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)</a:t>
            </a:r>
            <a:r>
              <a:rPr b="0" lang="en-US" sz="1600" spc="-1" strike="noStrike">
                <a:solidFill>
                  <a:srgbClr val="268bd2"/>
                </a:solidFill>
                <a:latin typeface="Vazir Code"/>
                <a:ea typeface="Noto Sans CJK SC Regular"/>
              </a:rPr>
              <a:t> 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1600" spc="-1" strike="noStrike">
                <a:solidFill>
                  <a:srgbClr val="268bd2"/>
                </a:solidFill>
                <a:latin typeface="Vazir Code"/>
                <a:ea typeface="Noto Sans CJK SC Regular"/>
              </a:rPr>
              <a:t> </a:t>
            </a:r>
            <a:r>
              <a:rPr b="0" lang="en-US" sz="16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num 8.4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14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&gt; </a:t>
            </a:r>
            <a:r>
              <a:rPr b="0" lang="en-US" sz="1600" spc="-1" strike="noStrike">
                <a:solidFill>
                  <a:srgbClr val="268bd2"/>
                </a:solidFill>
                <a:latin typeface="Vazir Code"/>
                <a:ea typeface="Noto Sans CJK SC Regular"/>
              </a:rPr>
              <a:t>str</a:t>
            </a:r>
            <a:r>
              <a:rPr b="0" lang="en-US" sz="16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(</a:t>
            </a:r>
            <a:r>
              <a:rPr b="0" lang="en-US" sz="16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b</a:t>
            </a:r>
            <a:r>
              <a:rPr b="0" lang="en-US" sz="16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)</a:t>
            </a:r>
            <a:r>
              <a:rPr b="0" lang="en-US" sz="1600" spc="-1" strike="noStrike">
                <a:solidFill>
                  <a:srgbClr val="268bd2"/>
                </a:solidFill>
                <a:latin typeface="Vazir Code"/>
                <a:ea typeface="Noto Sans CJK SC Regular"/>
              </a:rPr>
              <a:t> 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16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 </a:t>
            </a:r>
            <a:r>
              <a:rPr b="0" lang="en-US" sz="16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chr "foo"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14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&gt; </a:t>
            </a:r>
            <a:r>
              <a:rPr b="0" lang="en-US" sz="1400" spc="-1" strike="noStrike">
                <a:solidFill>
                  <a:srgbClr val="268bd2"/>
                </a:solidFill>
                <a:latin typeface="Vazir Code"/>
                <a:ea typeface="Noto Sans CJK SC Regular"/>
              </a:rPr>
              <a:t>class</a:t>
            </a:r>
            <a:r>
              <a:rPr b="0" lang="en-US" sz="16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(</a:t>
            </a:r>
            <a:r>
              <a:rPr b="0" lang="en-US" sz="16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a</a:t>
            </a:r>
            <a:r>
              <a:rPr b="0" lang="en-US" sz="16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)</a:t>
            </a:r>
            <a:r>
              <a:rPr b="0" lang="en-US" sz="1600" spc="-1" strike="noStrike">
                <a:solidFill>
                  <a:srgbClr val="268bd2"/>
                </a:solidFill>
                <a:latin typeface="Vazir Code"/>
                <a:ea typeface="Noto Sans CJK SC Regular"/>
              </a:rPr>
              <a:t> 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16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[1] "numeric"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14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&gt; </a:t>
            </a:r>
            <a:r>
              <a:rPr b="0" lang="en-US" sz="1400" spc="-1" strike="noStrike">
                <a:solidFill>
                  <a:srgbClr val="268bd2"/>
                </a:solidFill>
                <a:latin typeface="Vazir Code"/>
                <a:ea typeface="Noto Sans CJK SC Regular"/>
              </a:rPr>
              <a:t>class</a:t>
            </a:r>
            <a:r>
              <a:rPr b="0" lang="en-US" sz="16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(</a:t>
            </a:r>
            <a:r>
              <a:rPr b="0" lang="en-US" sz="16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b</a:t>
            </a:r>
            <a:r>
              <a:rPr b="0" lang="en-US" sz="16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)</a:t>
            </a:r>
            <a:r>
              <a:rPr b="0" lang="en-US" sz="1600" spc="-1" strike="noStrike">
                <a:solidFill>
                  <a:srgbClr val="268bd2"/>
                </a:solidFill>
                <a:latin typeface="Vazir Code"/>
                <a:ea typeface="Noto Sans CJK SC Regular"/>
              </a:rPr>
              <a:t> 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16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[1] "character"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4015" name="TextShape 4"/>
          <p:cNvSpPr txBox="1"/>
          <p:nvPr/>
        </p:nvSpPr>
        <p:spPr>
          <a:xfrm>
            <a:off x="3017520" y="1371600"/>
            <a:ext cx="2103120" cy="2981160"/>
          </a:xfrm>
          <a:prstGeom prst="rect">
            <a:avLst/>
          </a:prstGeom>
          <a:noFill/>
          <a:ln w="38160">
            <a:solidFill>
              <a:srgbClr val="2aa198"/>
            </a:solidFill>
            <a:round/>
          </a:ln>
        </p:spPr>
        <p:txBody>
          <a:bodyPr lIns="109080" rIns="109080" tIns="64080" bIns="64080"/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14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&gt; </a:t>
            </a:r>
            <a:r>
              <a:rPr b="0" lang="en-US" sz="1400" spc="-1" strike="noStrike">
                <a:solidFill>
                  <a:srgbClr val="268bd2"/>
                </a:solidFill>
                <a:latin typeface="Vazir Code"/>
                <a:ea typeface="Noto Sans CJK SC Regular"/>
              </a:rPr>
              <a:t>typeof</a:t>
            </a:r>
            <a:r>
              <a:rPr b="0" lang="en-US" sz="16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(</a:t>
            </a:r>
            <a:r>
              <a:rPr b="0" lang="en-US" sz="16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a</a:t>
            </a:r>
            <a:r>
              <a:rPr b="0" lang="en-US" sz="16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)</a:t>
            </a:r>
            <a:r>
              <a:rPr b="0" lang="en-US" sz="1600" spc="-1" strike="noStrike">
                <a:solidFill>
                  <a:srgbClr val="268bd2"/>
                </a:solidFill>
                <a:latin typeface="Vazir Code"/>
                <a:ea typeface="Noto Sans CJK SC Regular"/>
              </a:rPr>
              <a:t> 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16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[1] "double"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14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&gt; </a:t>
            </a:r>
            <a:r>
              <a:rPr b="0" lang="en-US" sz="1400" spc="-1" strike="noStrike">
                <a:solidFill>
                  <a:srgbClr val="268bd2"/>
                </a:solidFill>
                <a:latin typeface="Vazir Code"/>
                <a:ea typeface="Noto Sans CJK SC Regular"/>
              </a:rPr>
              <a:t>typeof</a:t>
            </a:r>
            <a:r>
              <a:rPr b="0" lang="en-US" sz="16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(</a:t>
            </a:r>
            <a:r>
              <a:rPr b="0" lang="en-US" sz="16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b</a:t>
            </a:r>
            <a:r>
              <a:rPr b="0" lang="en-US" sz="16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)</a:t>
            </a:r>
            <a:r>
              <a:rPr b="0" lang="en-US" sz="1600" spc="-1" strike="noStrike">
                <a:solidFill>
                  <a:srgbClr val="268bd2"/>
                </a:solidFill>
                <a:latin typeface="Vazir Code"/>
                <a:ea typeface="Noto Sans CJK SC Regular"/>
              </a:rPr>
              <a:t> 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16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[1] "character"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endParaRPr b="0" lang="en-US" sz="1600" spc="-1" strike="noStrike">
              <a:latin typeface="Arial"/>
            </a:endParaRPr>
          </a:p>
        </p:txBody>
      </p:sp>
    </p:spTree>
  </p:cSld>
  <p:timing>
    <p:tnLst>
      <p:par>
        <p:cTn id="429" dur="indefinite" restart="never" nodeType="tmRoot">
          <p:childTnLst>
            <p:seq>
              <p:cTn id="430" dur="indefinite" nodeType="mainSeq">
                <p:childTnLst>
                  <p:par>
                    <p:cTn id="431" fill="hold">
                      <p:stCondLst>
                        <p:cond delay="indefinite"/>
                      </p:stCondLst>
                      <p:childTnLst>
                        <p:par>
                          <p:cTn id="432" fill="hold">
                            <p:stCondLst>
                              <p:cond delay="0"/>
                            </p:stCondLst>
                            <p:childTnLst>
                              <p:par>
                                <p:cTn id="43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7" fill="hold">
                      <p:stCondLst>
                        <p:cond delay="indefinite"/>
                      </p:stCondLst>
                      <p:childTnLst>
                        <p:par>
                          <p:cTn id="438" fill="hold">
                            <p:stCondLst>
                              <p:cond delay="0"/>
                            </p:stCondLst>
                            <p:childTnLst>
                              <p:par>
                                <p:cTn id="43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1" fill="hold">
                      <p:stCondLst>
                        <p:cond delay="indefinite"/>
                      </p:stCondLst>
                      <p:childTnLst>
                        <p:par>
                          <p:cTn id="442" fill="hold">
                            <p:stCondLst>
                              <p:cond delay="0"/>
                            </p:stCondLst>
                            <p:childTnLst>
                              <p:par>
                                <p:cTn id="44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5" fill="hold">
                      <p:stCondLst>
                        <p:cond delay="indefinite"/>
                      </p:stCondLst>
                      <p:childTnLst>
                        <p:par>
                          <p:cTn id="446" fill="hold">
                            <p:stCondLst>
                              <p:cond delay="0"/>
                            </p:stCondLst>
                            <p:childTnLst>
                              <p:par>
                                <p:cTn id="44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9" fill="hold">
                      <p:stCondLst>
                        <p:cond delay="indefinite"/>
                      </p:stCondLst>
                      <p:childTnLst>
                        <p:par>
                          <p:cTn id="450" fill="hold">
                            <p:stCondLst>
                              <p:cond delay="0"/>
                            </p:stCondLst>
                            <p:childTnLst>
                              <p:par>
                                <p:cTn id="45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3" fill="hold">
                      <p:stCondLst>
                        <p:cond delay="indefinite"/>
                      </p:stCondLst>
                      <p:childTnLst>
                        <p:par>
                          <p:cTn id="454" fill="hold">
                            <p:stCondLst>
                              <p:cond delay="0"/>
                            </p:stCondLst>
                            <p:childTnLst>
                              <p:par>
                                <p:cTn id="45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7" fill="hold">
                      <p:stCondLst>
                        <p:cond delay="indefinite"/>
                      </p:stCondLst>
                      <p:childTnLst>
                        <p:par>
                          <p:cTn id="458" fill="hold">
                            <p:stCondLst>
                              <p:cond delay="0"/>
                            </p:stCondLst>
                            <p:childTnLst>
                              <p:par>
                                <p:cTn id="45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1" fill="hold">
                      <p:stCondLst>
                        <p:cond delay="indefinite"/>
                      </p:stCondLst>
                      <p:childTnLst>
                        <p:par>
                          <p:cTn id="462" fill="hold">
                            <p:stCondLst>
                              <p:cond delay="0"/>
                            </p:stCondLst>
                            <p:childTnLst>
                              <p:par>
                                <p:cTn id="46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5" fill="hold">
                      <p:stCondLst>
                        <p:cond delay="indefinite"/>
                      </p:stCondLst>
                      <p:childTnLst>
                        <p:par>
                          <p:cTn id="466" fill="hold">
                            <p:stCondLst>
                              <p:cond delay="0"/>
                            </p:stCondLst>
                            <p:childTnLst>
                              <p:par>
                                <p:cTn id="46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9" fill="hold">
                      <p:stCondLst>
                        <p:cond delay="indefinite"/>
                      </p:stCondLst>
                      <p:childTnLst>
                        <p:par>
                          <p:cTn id="470" fill="hold">
                            <p:stCondLst>
                              <p:cond delay="0"/>
                            </p:stCondLst>
                            <p:childTnLst>
                              <p:par>
                                <p:cTn id="47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3" fill="hold">
                      <p:stCondLst>
                        <p:cond delay="indefinite"/>
                      </p:stCondLst>
                      <p:childTnLst>
                        <p:par>
                          <p:cTn id="474" fill="hold">
                            <p:stCondLst>
                              <p:cond delay="0"/>
                            </p:stCondLst>
                            <p:childTnLst>
                              <p:par>
                                <p:cTn id="47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7" fill="hold">
                      <p:stCondLst>
                        <p:cond delay="indefinite"/>
                      </p:stCondLst>
                      <p:childTnLst>
                        <p:par>
                          <p:cTn id="478" fill="hold">
                            <p:stCondLst>
                              <p:cond delay="0"/>
                            </p:stCondLst>
                            <p:childTnLst>
                              <p:par>
                                <p:cTn id="47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1" fill="hold">
                      <p:stCondLst>
                        <p:cond delay="indefinite"/>
                      </p:stCondLst>
                      <p:childTnLst>
                        <p:par>
                          <p:cTn id="482" fill="hold">
                            <p:stCondLst>
                              <p:cond delay="0"/>
                            </p:stCondLst>
                            <p:childTnLst>
                              <p:par>
                                <p:cTn id="48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2b3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6" name="TextShape 1"/>
          <p:cNvSpPr txBox="1"/>
          <p:nvPr/>
        </p:nvSpPr>
        <p:spPr>
          <a:xfrm>
            <a:off x="68760" y="4848480"/>
            <a:ext cx="411120" cy="294840"/>
          </a:xfrm>
          <a:prstGeom prst="rect">
            <a:avLst/>
          </a:prstGeom>
          <a:noFill/>
          <a:ln>
            <a:noFill/>
          </a:ln>
        </p:spPr>
        <p:txBody>
          <a:bodyPr lIns="68400" rIns="68400" tIns="68400" bIns="68400" anchor="ctr"/>
          <a:p>
            <a:pPr>
              <a:lnSpc>
                <a:spcPct val="100000"/>
              </a:lnSpc>
            </a:pPr>
            <a:fld id="{40B0476A-C32E-48EB-935A-91E7E842BA82}" type="slidenum">
              <a:rPr b="0" lang="en-US" sz="900" spc="-1" strike="noStrike">
                <a:solidFill>
                  <a:srgbClr val="0b87a1"/>
                </a:solidFill>
                <a:latin typeface="Dosis Light"/>
                <a:ea typeface="Dosis Light"/>
              </a:rPr>
              <a:t>&lt;number&gt;</a:t>
            </a:fld>
            <a:endParaRPr b="0" lang="en-US" sz="900" spc="-1" strike="noStrike">
              <a:latin typeface="Times New Roman"/>
            </a:endParaRPr>
          </a:p>
        </p:txBody>
      </p:sp>
      <p:pic>
        <p:nvPicPr>
          <p:cNvPr id="4017" name="Picture 4" descr=""/>
          <p:cNvPicPr/>
          <p:nvPr/>
        </p:nvPicPr>
        <p:blipFill>
          <a:blip r:embed="rId1"/>
          <a:stretch/>
        </p:blipFill>
        <p:spPr>
          <a:xfrm>
            <a:off x="156600" y="4446000"/>
            <a:ext cx="520200" cy="520200"/>
          </a:xfrm>
          <a:prstGeom prst="rect">
            <a:avLst/>
          </a:prstGeom>
          <a:ln>
            <a:noFill/>
          </a:ln>
        </p:spPr>
      </p:pic>
      <p:sp>
        <p:nvSpPr>
          <p:cNvPr id="4018" name="CustomShape 2"/>
          <p:cNvSpPr/>
          <p:nvPr/>
        </p:nvSpPr>
        <p:spPr>
          <a:xfrm>
            <a:off x="352440" y="213840"/>
            <a:ext cx="5070600" cy="857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b"/>
          <a:p>
            <a:pPr>
              <a:lnSpc>
                <a:spcPct val="100000"/>
              </a:lnSpc>
            </a:pPr>
            <a:r>
              <a:rPr b="0" lang="en-US" sz="3000" spc="-1" strike="noStrike">
                <a:solidFill>
                  <a:srgbClr val="268bd2"/>
                </a:solidFill>
                <a:latin typeface="Vazir Code"/>
                <a:ea typeface="Dosis Light"/>
              </a:rPr>
              <a:t>Data structures: </a:t>
            </a:r>
            <a:endParaRPr b="0" lang="en-US" sz="3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aa198"/>
                </a:solidFill>
                <a:latin typeface="Vazir Code"/>
                <a:ea typeface="Dosis Light"/>
              </a:rPr>
              <a:t>Atomic Vector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4019" name="" descr=""/>
          <p:cNvPicPr/>
          <p:nvPr/>
        </p:nvPicPr>
        <p:blipFill>
          <a:blip r:embed="rId2"/>
          <a:stretch/>
        </p:blipFill>
        <p:spPr>
          <a:xfrm>
            <a:off x="9449280" y="3749040"/>
            <a:ext cx="2437920" cy="2219040"/>
          </a:xfrm>
          <a:prstGeom prst="rect">
            <a:avLst/>
          </a:prstGeom>
          <a:ln>
            <a:noFill/>
          </a:ln>
        </p:spPr>
      </p:pic>
      <p:pic>
        <p:nvPicPr>
          <p:cNvPr id="4020" name="" descr=""/>
          <p:cNvPicPr/>
          <p:nvPr/>
        </p:nvPicPr>
        <p:blipFill>
          <a:blip r:embed="rId3"/>
          <a:stretch/>
        </p:blipFill>
        <p:spPr>
          <a:xfrm>
            <a:off x="9449280" y="3749040"/>
            <a:ext cx="2437920" cy="2219040"/>
          </a:xfrm>
          <a:prstGeom prst="rect">
            <a:avLst/>
          </a:prstGeom>
          <a:ln>
            <a:noFill/>
          </a:ln>
        </p:spPr>
      </p:pic>
      <p:pic>
        <p:nvPicPr>
          <p:cNvPr id="4021" name="" descr=""/>
          <p:cNvPicPr/>
          <p:nvPr/>
        </p:nvPicPr>
        <p:blipFill>
          <a:blip r:embed="rId4"/>
          <a:stretch/>
        </p:blipFill>
        <p:spPr>
          <a:xfrm>
            <a:off x="9449280" y="3749040"/>
            <a:ext cx="2437920" cy="2219040"/>
          </a:xfrm>
          <a:prstGeom prst="rect">
            <a:avLst/>
          </a:prstGeom>
          <a:ln>
            <a:noFill/>
          </a:ln>
        </p:spPr>
      </p:pic>
      <p:pic>
        <p:nvPicPr>
          <p:cNvPr id="4022" name="" descr=""/>
          <p:cNvPicPr/>
          <p:nvPr/>
        </p:nvPicPr>
        <p:blipFill>
          <a:blip r:embed="rId5"/>
          <a:stretch/>
        </p:blipFill>
        <p:spPr>
          <a:xfrm>
            <a:off x="9449280" y="3749040"/>
            <a:ext cx="2437560" cy="2219040"/>
          </a:xfrm>
          <a:prstGeom prst="rect">
            <a:avLst/>
          </a:prstGeom>
          <a:ln>
            <a:noFill/>
          </a:ln>
        </p:spPr>
      </p:pic>
      <p:sp>
        <p:nvSpPr>
          <p:cNvPr id="4023" name="TextShape 3"/>
          <p:cNvSpPr txBox="1"/>
          <p:nvPr/>
        </p:nvSpPr>
        <p:spPr>
          <a:xfrm>
            <a:off x="548640" y="1371600"/>
            <a:ext cx="4846320" cy="2981160"/>
          </a:xfrm>
          <a:prstGeom prst="rect">
            <a:avLst/>
          </a:prstGeom>
          <a:noFill/>
          <a:ln w="38160">
            <a:noFill/>
          </a:ln>
        </p:spPr>
        <p:txBody>
          <a:bodyPr lIns="109080" rIns="109080" tIns="64080" bIns="64080"/>
          <a:p>
            <a:pPr marL="216000" indent="-21600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Atomic vectors are usually created with </a:t>
            </a:r>
            <a:r>
              <a:rPr b="0" lang="en-US" sz="1400" spc="-1" strike="noStrike">
                <a:solidFill>
                  <a:srgbClr val="268bd2"/>
                </a:solidFill>
                <a:latin typeface="Vazir Code"/>
                <a:ea typeface="Noto Sans CJK SC Regular"/>
              </a:rPr>
              <a:t>c</a:t>
            </a:r>
            <a:r>
              <a:rPr b="0" lang="en-US" sz="14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()</a:t>
            </a:r>
            <a:r>
              <a:rPr b="0" lang="en-US" sz="14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, short for combine: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14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&gt; dbl_var </a:t>
            </a:r>
            <a:r>
              <a:rPr b="0" lang="en-US" sz="14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&lt;-</a:t>
            </a:r>
            <a:r>
              <a:rPr b="0" lang="en-US" sz="14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 </a:t>
            </a:r>
            <a:r>
              <a:rPr b="0" lang="en-US" sz="1400" spc="-1" strike="noStrike">
                <a:solidFill>
                  <a:srgbClr val="268bd2"/>
                </a:solidFill>
                <a:latin typeface="Vazir Code"/>
                <a:ea typeface="Noto Sans CJK SC Regular"/>
              </a:rPr>
              <a:t>c</a:t>
            </a:r>
            <a:r>
              <a:rPr b="0" lang="en-US" sz="14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(</a:t>
            </a:r>
            <a:r>
              <a:rPr b="0" lang="en-US" sz="1400" spc="-1" strike="noStrike">
                <a:solidFill>
                  <a:srgbClr val="d33682"/>
                </a:solidFill>
                <a:latin typeface="Vazir Code"/>
                <a:ea typeface="Noto Sans CJK SC Regular"/>
              </a:rPr>
              <a:t>1</a:t>
            </a:r>
            <a:r>
              <a:rPr b="0" lang="en-US" sz="14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,</a:t>
            </a:r>
            <a:r>
              <a:rPr b="0" lang="en-US" sz="14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 </a:t>
            </a:r>
            <a:r>
              <a:rPr b="0" lang="en-US" sz="1400" spc="-1" strike="noStrike">
                <a:solidFill>
                  <a:srgbClr val="d33682"/>
                </a:solidFill>
                <a:latin typeface="Vazir Code"/>
                <a:ea typeface="Noto Sans CJK SC Regular"/>
              </a:rPr>
              <a:t>2.5</a:t>
            </a:r>
            <a:r>
              <a:rPr b="0" lang="en-US" sz="14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,</a:t>
            </a:r>
            <a:r>
              <a:rPr b="0" lang="en-US" sz="14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 </a:t>
            </a:r>
            <a:r>
              <a:rPr b="0" lang="en-US" sz="1400" spc="-1" strike="noStrike">
                <a:solidFill>
                  <a:srgbClr val="d33682"/>
                </a:solidFill>
                <a:latin typeface="Vazir Code"/>
                <a:ea typeface="Noto Sans CJK SC Regular"/>
              </a:rPr>
              <a:t>4.5</a:t>
            </a:r>
            <a:r>
              <a:rPr b="0" lang="en-US" sz="14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)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i="1" lang="en-US" sz="1400" spc="-1" strike="noStrike">
                <a:solidFill>
                  <a:srgbClr val="999999"/>
                </a:solidFill>
                <a:latin typeface="Vazir Code"/>
                <a:ea typeface="Noto Sans CJK SC Regular"/>
              </a:rPr>
              <a:t># With the L suffix, you get an integer rather than   a double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14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&gt; int_var </a:t>
            </a:r>
            <a:r>
              <a:rPr b="0" lang="en-US" sz="14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&lt;-</a:t>
            </a:r>
            <a:r>
              <a:rPr b="0" lang="en-US" sz="14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 </a:t>
            </a:r>
            <a:r>
              <a:rPr b="0" lang="en-US" sz="1400" spc="-1" strike="noStrike">
                <a:solidFill>
                  <a:srgbClr val="268bd2"/>
                </a:solidFill>
                <a:latin typeface="Vazir Code"/>
                <a:ea typeface="Noto Sans CJK SC Regular"/>
              </a:rPr>
              <a:t>c</a:t>
            </a:r>
            <a:r>
              <a:rPr b="0" lang="en-US" sz="14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(</a:t>
            </a:r>
            <a:r>
              <a:rPr b="0" lang="en-US" sz="1400" spc="-1" strike="noStrike">
                <a:solidFill>
                  <a:srgbClr val="d33682"/>
                </a:solidFill>
                <a:latin typeface="Vazir Code"/>
                <a:ea typeface="Noto Sans CJK SC Regular"/>
              </a:rPr>
              <a:t>1L</a:t>
            </a:r>
            <a:r>
              <a:rPr b="0" lang="en-US" sz="14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,</a:t>
            </a:r>
            <a:r>
              <a:rPr b="0" lang="en-US" sz="14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 </a:t>
            </a:r>
            <a:r>
              <a:rPr b="0" lang="en-US" sz="1400" spc="-1" strike="noStrike">
                <a:solidFill>
                  <a:srgbClr val="d33682"/>
                </a:solidFill>
                <a:latin typeface="Vazir Code"/>
                <a:ea typeface="Noto Sans CJK SC Regular"/>
              </a:rPr>
              <a:t>6L</a:t>
            </a:r>
            <a:r>
              <a:rPr b="0" lang="en-US" sz="14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,</a:t>
            </a:r>
            <a:r>
              <a:rPr b="0" lang="en-US" sz="14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 </a:t>
            </a:r>
            <a:r>
              <a:rPr b="0" lang="en-US" sz="1400" spc="-1" strike="noStrike">
                <a:solidFill>
                  <a:srgbClr val="d33682"/>
                </a:solidFill>
                <a:latin typeface="Vazir Code"/>
                <a:ea typeface="Noto Sans CJK SC Regular"/>
              </a:rPr>
              <a:t>10L</a:t>
            </a:r>
            <a:r>
              <a:rPr b="0" lang="en-US" sz="14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)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i="1" lang="en-US" sz="1400" spc="-1" strike="noStrike">
                <a:solidFill>
                  <a:srgbClr val="999999"/>
                </a:solidFill>
                <a:latin typeface="Vazir Code"/>
                <a:ea typeface="Noto Sans CJK SC Regular"/>
              </a:rPr>
              <a:t># Use TRUE and FALSE (or T and F) to create logical   vectors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14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&gt; log_var </a:t>
            </a:r>
            <a:r>
              <a:rPr b="0" lang="en-US" sz="14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&lt;-</a:t>
            </a:r>
            <a:r>
              <a:rPr b="0" lang="en-US" sz="14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 </a:t>
            </a:r>
            <a:r>
              <a:rPr b="0" lang="en-US" sz="1400" spc="-1" strike="noStrike">
                <a:solidFill>
                  <a:srgbClr val="268bd2"/>
                </a:solidFill>
                <a:latin typeface="Vazir Code"/>
                <a:ea typeface="Noto Sans CJK SC Regular"/>
              </a:rPr>
              <a:t>c</a:t>
            </a:r>
            <a:r>
              <a:rPr b="0" lang="en-US" sz="14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(TRUE, FALSE, T, F)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14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&gt; chr_var </a:t>
            </a:r>
            <a:r>
              <a:rPr b="0" lang="en-US" sz="14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&lt;-</a:t>
            </a:r>
            <a:r>
              <a:rPr b="0" lang="en-US" sz="14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 </a:t>
            </a:r>
            <a:r>
              <a:rPr b="0" lang="en-US" sz="1400" spc="-1" strike="noStrike">
                <a:solidFill>
                  <a:srgbClr val="268bd2"/>
                </a:solidFill>
                <a:latin typeface="Vazir Code"/>
                <a:ea typeface="Noto Sans CJK SC Regular"/>
              </a:rPr>
              <a:t>c</a:t>
            </a:r>
            <a:r>
              <a:rPr b="0" lang="en-US" sz="14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(</a:t>
            </a:r>
            <a:r>
              <a:rPr b="0" lang="en-US" sz="1400" spc="-1" strike="noStrike">
                <a:solidFill>
                  <a:srgbClr val="2aa198"/>
                </a:solidFill>
                <a:latin typeface="Vazir Code"/>
                <a:ea typeface="Noto Sans CJK SC Regular"/>
              </a:rPr>
              <a:t>"foo"</a:t>
            </a:r>
            <a:r>
              <a:rPr b="0" lang="en-US" sz="14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,</a:t>
            </a:r>
            <a:r>
              <a:rPr b="0" lang="en-US" sz="14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 </a:t>
            </a:r>
            <a:r>
              <a:rPr b="0" lang="en-US" sz="1400" spc="-1" strike="noStrike">
                <a:solidFill>
                  <a:srgbClr val="2aa198"/>
                </a:solidFill>
                <a:latin typeface="Vazir Code"/>
                <a:ea typeface="Noto Sans CJK SC Regular"/>
              </a:rPr>
              <a:t>"bar"</a:t>
            </a:r>
            <a:r>
              <a:rPr b="0" lang="en-US" sz="14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)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endParaRPr b="0" lang="en-US" sz="1400" spc="-1" strike="noStrike">
              <a:latin typeface="Arial"/>
            </a:endParaRPr>
          </a:p>
        </p:txBody>
      </p:sp>
    </p:spTree>
  </p:cSld>
  <p:timing>
    <p:tnLst>
      <p:par>
        <p:cTn id="485" dur="indefinite" restart="never" nodeType="tmRoot">
          <p:childTnLst>
            <p:seq>
              <p:cTn id="486" dur="indefinite" nodeType="mainSeq">
                <p:childTnLst>
                  <p:par>
                    <p:cTn id="487" fill="hold">
                      <p:stCondLst>
                        <p:cond delay="indefinite"/>
                      </p:stCondLst>
                      <p:childTnLst>
                        <p:par>
                          <p:cTn id="488" fill="hold">
                            <p:stCondLst>
                              <p:cond delay="0"/>
                            </p:stCondLst>
                            <p:childTnLst>
                              <p:par>
                                <p:cTn id="48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1" fill="hold">
                      <p:stCondLst>
                        <p:cond delay="indefinite"/>
                      </p:stCondLst>
                      <p:childTnLst>
                        <p:par>
                          <p:cTn id="492" fill="hold">
                            <p:stCondLst>
                              <p:cond delay="0"/>
                            </p:stCondLst>
                            <p:childTnLst>
                              <p:par>
                                <p:cTn id="49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5" fill="hold">
                      <p:stCondLst>
                        <p:cond delay="indefinite"/>
                      </p:stCondLst>
                      <p:childTnLst>
                        <p:par>
                          <p:cTn id="496" fill="hold">
                            <p:stCondLst>
                              <p:cond delay="0"/>
                            </p:stCondLst>
                            <p:childTnLst>
                              <p:par>
                                <p:cTn id="49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1" fill="hold">
                      <p:stCondLst>
                        <p:cond delay="indefinite"/>
                      </p:stCondLst>
                      <p:childTnLst>
                        <p:par>
                          <p:cTn id="502" fill="hold">
                            <p:stCondLst>
                              <p:cond delay="0"/>
                            </p:stCondLst>
                            <p:childTnLst>
                              <p:par>
                                <p:cTn id="50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7" fill="hold">
                      <p:stCondLst>
                        <p:cond delay="indefinite"/>
                      </p:stCondLst>
                      <p:childTnLst>
                        <p:par>
                          <p:cTn id="508" fill="hold">
                            <p:stCondLst>
                              <p:cond delay="0"/>
                            </p:stCondLst>
                            <p:childTnLst>
                              <p:par>
                                <p:cTn id="50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2b3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4" name="TextShape 1"/>
          <p:cNvSpPr txBox="1"/>
          <p:nvPr/>
        </p:nvSpPr>
        <p:spPr>
          <a:xfrm>
            <a:off x="68760" y="4848480"/>
            <a:ext cx="411120" cy="294840"/>
          </a:xfrm>
          <a:prstGeom prst="rect">
            <a:avLst/>
          </a:prstGeom>
          <a:noFill/>
          <a:ln>
            <a:noFill/>
          </a:ln>
        </p:spPr>
        <p:txBody>
          <a:bodyPr lIns="68400" rIns="68400" tIns="68400" bIns="68400" anchor="ctr"/>
          <a:p>
            <a:pPr>
              <a:lnSpc>
                <a:spcPct val="100000"/>
              </a:lnSpc>
            </a:pPr>
            <a:fld id="{507CCCC8-1570-4DB8-B4A0-1901574990D2}" type="slidenum">
              <a:rPr b="0" lang="en-US" sz="900" spc="-1" strike="noStrike">
                <a:solidFill>
                  <a:srgbClr val="0b87a1"/>
                </a:solidFill>
                <a:latin typeface="Dosis Light"/>
                <a:ea typeface="Dosis Light"/>
              </a:rPr>
              <a:t>&lt;number&gt;</a:t>
            </a:fld>
            <a:endParaRPr b="0" lang="en-US" sz="900" spc="-1" strike="noStrike">
              <a:latin typeface="Times New Roman"/>
            </a:endParaRPr>
          </a:p>
        </p:txBody>
      </p:sp>
      <p:pic>
        <p:nvPicPr>
          <p:cNvPr id="4025" name="Picture 4" descr=""/>
          <p:cNvPicPr/>
          <p:nvPr/>
        </p:nvPicPr>
        <p:blipFill>
          <a:blip r:embed="rId1"/>
          <a:stretch/>
        </p:blipFill>
        <p:spPr>
          <a:xfrm>
            <a:off x="156600" y="4446000"/>
            <a:ext cx="520200" cy="520200"/>
          </a:xfrm>
          <a:prstGeom prst="rect">
            <a:avLst/>
          </a:prstGeom>
          <a:ln>
            <a:noFill/>
          </a:ln>
        </p:spPr>
      </p:pic>
      <p:sp>
        <p:nvSpPr>
          <p:cNvPr id="4026" name="CustomShape 2"/>
          <p:cNvSpPr/>
          <p:nvPr/>
        </p:nvSpPr>
        <p:spPr>
          <a:xfrm>
            <a:off x="352440" y="213840"/>
            <a:ext cx="5070600" cy="857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b"/>
          <a:p>
            <a:pPr>
              <a:lnSpc>
                <a:spcPct val="100000"/>
              </a:lnSpc>
            </a:pPr>
            <a:r>
              <a:rPr b="0" lang="en-US" sz="3000" spc="-1" strike="noStrike">
                <a:solidFill>
                  <a:srgbClr val="268bd2"/>
                </a:solidFill>
                <a:latin typeface="Vazir Code"/>
                <a:ea typeface="Dosis Light"/>
              </a:rPr>
              <a:t>Data structures: </a:t>
            </a:r>
            <a:endParaRPr b="0" lang="en-US" sz="3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aa198"/>
                </a:solidFill>
                <a:latin typeface="Vazir Code"/>
                <a:ea typeface="Dosis Light"/>
              </a:rPr>
              <a:t>Atomic Vector</a:t>
            </a:r>
            <a:r>
              <a:rPr b="0" lang="en-US" sz="2000" spc="-1" strike="noStrike">
                <a:solidFill>
                  <a:srgbClr val="2aa198"/>
                </a:solidFill>
                <a:latin typeface="Vazir Code"/>
                <a:ea typeface="Dosis Light"/>
              </a:rPr>
              <a:t>: is.atomic()</a:t>
            </a:r>
            <a:r>
              <a:rPr b="0" lang="en-US" sz="2000" spc="-1" strike="noStrike">
                <a:solidFill>
                  <a:srgbClr val="268bd2"/>
                </a:solidFill>
                <a:latin typeface="Vazir Code"/>
                <a:ea typeface="Dosis Light"/>
              </a:rPr>
              <a:t> </a:t>
            </a:r>
            <a:r>
              <a:rPr b="0" lang="en-US" sz="2000" spc="-1" strike="noStrike">
                <a:solidFill>
                  <a:srgbClr val="2aa198"/>
                </a:solidFill>
                <a:latin typeface="Vazir Code"/>
                <a:ea typeface="Dosis Light"/>
              </a:rPr>
              <a:t> 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4027" name="" descr=""/>
          <p:cNvPicPr/>
          <p:nvPr/>
        </p:nvPicPr>
        <p:blipFill>
          <a:blip r:embed="rId2"/>
          <a:stretch/>
        </p:blipFill>
        <p:spPr>
          <a:xfrm>
            <a:off x="9449280" y="3749040"/>
            <a:ext cx="2437920" cy="2219040"/>
          </a:xfrm>
          <a:prstGeom prst="rect">
            <a:avLst/>
          </a:prstGeom>
          <a:ln>
            <a:noFill/>
          </a:ln>
        </p:spPr>
      </p:pic>
      <p:pic>
        <p:nvPicPr>
          <p:cNvPr id="4028" name="" descr=""/>
          <p:cNvPicPr/>
          <p:nvPr/>
        </p:nvPicPr>
        <p:blipFill>
          <a:blip r:embed="rId3"/>
          <a:stretch/>
        </p:blipFill>
        <p:spPr>
          <a:xfrm>
            <a:off x="9449280" y="3749040"/>
            <a:ext cx="2437920" cy="2219040"/>
          </a:xfrm>
          <a:prstGeom prst="rect">
            <a:avLst/>
          </a:prstGeom>
          <a:ln>
            <a:noFill/>
          </a:ln>
        </p:spPr>
      </p:pic>
      <p:pic>
        <p:nvPicPr>
          <p:cNvPr id="4029" name="" descr=""/>
          <p:cNvPicPr/>
          <p:nvPr/>
        </p:nvPicPr>
        <p:blipFill>
          <a:blip r:embed="rId4"/>
          <a:stretch/>
        </p:blipFill>
        <p:spPr>
          <a:xfrm>
            <a:off x="9449280" y="3749040"/>
            <a:ext cx="2437920" cy="2219040"/>
          </a:xfrm>
          <a:prstGeom prst="rect">
            <a:avLst/>
          </a:prstGeom>
          <a:ln>
            <a:noFill/>
          </a:ln>
        </p:spPr>
      </p:pic>
      <p:pic>
        <p:nvPicPr>
          <p:cNvPr id="4030" name="" descr=""/>
          <p:cNvPicPr/>
          <p:nvPr/>
        </p:nvPicPr>
        <p:blipFill>
          <a:blip r:embed="rId5"/>
          <a:stretch/>
        </p:blipFill>
        <p:spPr>
          <a:xfrm>
            <a:off x="9449280" y="3749040"/>
            <a:ext cx="2437560" cy="2219040"/>
          </a:xfrm>
          <a:prstGeom prst="rect">
            <a:avLst/>
          </a:prstGeom>
          <a:ln>
            <a:noFill/>
          </a:ln>
        </p:spPr>
      </p:pic>
      <p:sp>
        <p:nvSpPr>
          <p:cNvPr id="4031" name="TextShape 3"/>
          <p:cNvSpPr txBox="1"/>
          <p:nvPr/>
        </p:nvSpPr>
        <p:spPr>
          <a:xfrm>
            <a:off x="548640" y="1227600"/>
            <a:ext cx="4846320" cy="3949920"/>
          </a:xfrm>
          <a:prstGeom prst="rect">
            <a:avLst/>
          </a:prstGeom>
          <a:noFill/>
          <a:ln w="38160">
            <a:noFill/>
          </a:ln>
        </p:spPr>
        <p:txBody>
          <a:bodyPr lIns="109080" rIns="109080" tIns="64080" bIns="64080"/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14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&gt; dbl_var </a:t>
            </a:r>
            <a:r>
              <a:rPr b="0" lang="en-US" sz="14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&lt;-</a:t>
            </a:r>
            <a:r>
              <a:rPr b="0" lang="en-US" sz="14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 </a:t>
            </a:r>
            <a:r>
              <a:rPr b="0" lang="en-US" sz="1400" spc="-1" strike="noStrike">
                <a:solidFill>
                  <a:srgbClr val="268bd2"/>
                </a:solidFill>
                <a:latin typeface="Vazir Code"/>
                <a:ea typeface="Noto Sans CJK SC Regular"/>
              </a:rPr>
              <a:t>c</a:t>
            </a:r>
            <a:r>
              <a:rPr b="0" lang="en-US" sz="14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(</a:t>
            </a:r>
            <a:r>
              <a:rPr b="0" lang="en-US" sz="1400" spc="-1" strike="noStrike">
                <a:solidFill>
                  <a:srgbClr val="d33682"/>
                </a:solidFill>
                <a:latin typeface="Vazir Code"/>
                <a:ea typeface="Noto Sans CJK SC Regular"/>
              </a:rPr>
              <a:t>1</a:t>
            </a:r>
            <a:r>
              <a:rPr b="0" lang="en-US" sz="14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,</a:t>
            </a:r>
            <a:r>
              <a:rPr b="0" lang="en-US" sz="14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 </a:t>
            </a:r>
            <a:r>
              <a:rPr b="0" lang="en-US" sz="1400" spc="-1" strike="noStrike">
                <a:solidFill>
                  <a:srgbClr val="d33682"/>
                </a:solidFill>
                <a:latin typeface="Vazir Code"/>
                <a:ea typeface="Noto Sans CJK SC Regular"/>
              </a:rPr>
              <a:t>2.5</a:t>
            </a:r>
            <a:r>
              <a:rPr b="0" lang="en-US" sz="14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,</a:t>
            </a:r>
            <a:r>
              <a:rPr b="0" lang="en-US" sz="14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 </a:t>
            </a:r>
            <a:r>
              <a:rPr b="0" lang="en-US" sz="1400" spc="-1" strike="noStrike">
                <a:solidFill>
                  <a:srgbClr val="d33682"/>
                </a:solidFill>
                <a:latin typeface="Vazir Code"/>
                <a:ea typeface="Noto Sans CJK SC Regular"/>
              </a:rPr>
              <a:t>4.5</a:t>
            </a:r>
            <a:r>
              <a:rPr b="0" lang="en-US" sz="14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)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14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&gt; </a:t>
            </a:r>
            <a:r>
              <a:rPr b="0" lang="en-US" sz="1400" spc="-1" strike="noStrike">
                <a:solidFill>
                  <a:srgbClr val="268bd2"/>
                </a:solidFill>
                <a:latin typeface="Vazir Code"/>
                <a:ea typeface="Noto Sans CJK SC Regular"/>
              </a:rPr>
              <a:t>typeof</a:t>
            </a:r>
            <a:r>
              <a:rPr b="0" lang="en-US" sz="14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(</a:t>
            </a:r>
            <a:r>
              <a:rPr b="0" lang="en-US" sz="14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dbl_var</a:t>
            </a:r>
            <a:r>
              <a:rPr b="0" lang="en-US" sz="14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)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14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[1] "double"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14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&gt; int_var </a:t>
            </a:r>
            <a:r>
              <a:rPr b="0" lang="en-US" sz="14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&lt;-</a:t>
            </a:r>
            <a:r>
              <a:rPr b="0" lang="en-US" sz="14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 </a:t>
            </a:r>
            <a:r>
              <a:rPr b="0" lang="en-US" sz="1400" spc="-1" strike="noStrike">
                <a:solidFill>
                  <a:srgbClr val="268bd2"/>
                </a:solidFill>
                <a:latin typeface="Vazir Code"/>
                <a:ea typeface="Noto Sans CJK SC Regular"/>
              </a:rPr>
              <a:t>c</a:t>
            </a:r>
            <a:r>
              <a:rPr b="0" lang="en-US" sz="14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(</a:t>
            </a:r>
            <a:r>
              <a:rPr b="0" lang="en-US" sz="1400" spc="-1" strike="noStrike">
                <a:solidFill>
                  <a:srgbClr val="d33682"/>
                </a:solidFill>
                <a:latin typeface="Vazir Code"/>
                <a:ea typeface="Noto Sans CJK SC Regular"/>
              </a:rPr>
              <a:t>1L</a:t>
            </a:r>
            <a:r>
              <a:rPr b="0" lang="en-US" sz="14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,</a:t>
            </a:r>
            <a:r>
              <a:rPr b="0" lang="en-US" sz="14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 </a:t>
            </a:r>
            <a:r>
              <a:rPr b="0" lang="en-US" sz="1400" spc="-1" strike="noStrike">
                <a:solidFill>
                  <a:srgbClr val="d33682"/>
                </a:solidFill>
                <a:latin typeface="Vazir Code"/>
                <a:ea typeface="Noto Sans CJK SC Regular"/>
              </a:rPr>
              <a:t>6L</a:t>
            </a:r>
            <a:r>
              <a:rPr b="0" lang="en-US" sz="14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,</a:t>
            </a:r>
            <a:r>
              <a:rPr b="0" lang="en-US" sz="14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 </a:t>
            </a:r>
            <a:r>
              <a:rPr b="0" lang="en-US" sz="1400" spc="-1" strike="noStrike">
                <a:solidFill>
                  <a:srgbClr val="d33682"/>
                </a:solidFill>
                <a:latin typeface="Vazir Code"/>
                <a:ea typeface="Noto Sans CJK SC Regular"/>
              </a:rPr>
              <a:t>10L</a:t>
            </a:r>
            <a:r>
              <a:rPr b="0" lang="en-US" sz="14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)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14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&gt; </a:t>
            </a:r>
            <a:r>
              <a:rPr b="0" lang="en-US" sz="1400" spc="-1" strike="noStrike">
                <a:solidFill>
                  <a:srgbClr val="268bd2"/>
                </a:solidFill>
                <a:latin typeface="Vazir Code"/>
                <a:ea typeface="Noto Sans CJK SC Regular"/>
              </a:rPr>
              <a:t>typeof</a:t>
            </a:r>
            <a:r>
              <a:rPr b="0" lang="en-US" sz="14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(</a:t>
            </a:r>
            <a:r>
              <a:rPr b="0" lang="en-US" sz="14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int_var</a:t>
            </a:r>
            <a:r>
              <a:rPr b="0" lang="en-US" sz="14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)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14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[1] "integer"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14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&gt; log_var </a:t>
            </a:r>
            <a:r>
              <a:rPr b="0" lang="en-US" sz="14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&lt;-</a:t>
            </a:r>
            <a:r>
              <a:rPr b="0" lang="en-US" sz="14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 </a:t>
            </a:r>
            <a:r>
              <a:rPr b="0" lang="en-US" sz="1400" spc="-1" strike="noStrike">
                <a:solidFill>
                  <a:srgbClr val="268bd2"/>
                </a:solidFill>
                <a:latin typeface="Vazir Code"/>
                <a:ea typeface="Noto Sans CJK SC Regular"/>
              </a:rPr>
              <a:t>c</a:t>
            </a:r>
            <a:r>
              <a:rPr b="0" lang="en-US" sz="14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(TRUE, FALSE, T, F)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14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&gt; </a:t>
            </a:r>
            <a:r>
              <a:rPr b="0" lang="en-US" sz="1400" spc="-1" strike="noStrike">
                <a:solidFill>
                  <a:srgbClr val="268bd2"/>
                </a:solidFill>
                <a:latin typeface="Vazir Code"/>
                <a:ea typeface="Noto Sans CJK SC Regular"/>
              </a:rPr>
              <a:t>typeof</a:t>
            </a:r>
            <a:r>
              <a:rPr b="0" lang="en-US" sz="14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(</a:t>
            </a:r>
            <a:r>
              <a:rPr b="0" lang="en-US" sz="14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log_var</a:t>
            </a:r>
            <a:r>
              <a:rPr b="0" lang="en-US" sz="14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)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14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[1] "logical"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14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&gt; chr_var </a:t>
            </a:r>
            <a:r>
              <a:rPr b="0" lang="en-US" sz="14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&lt;-</a:t>
            </a:r>
            <a:r>
              <a:rPr b="0" lang="en-US" sz="14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 </a:t>
            </a:r>
            <a:r>
              <a:rPr b="0" lang="en-US" sz="1400" spc="-1" strike="noStrike">
                <a:solidFill>
                  <a:srgbClr val="268bd2"/>
                </a:solidFill>
                <a:latin typeface="Vazir Code"/>
                <a:ea typeface="Noto Sans CJK SC Regular"/>
              </a:rPr>
              <a:t>c</a:t>
            </a:r>
            <a:r>
              <a:rPr b="0" lang="en-US" sz="14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(</a:t>
            </a:r>
            <a:r>
              <a:rPr b="0" lang="en-US" sz="1400" spc="-1" strike="noStrike">
                <a:solidFill>
                  <a:srgbClr val="2aa198"/>
                </a:solidFill>
                <a:latin typeface="Vazir Code"/>
                <a:ea typeface="Noto Sans CJK SC Regular"/>
              </a:rPr>
              <a:t>"foo"</a:t>
            </a:r>
            <a:r>
              <a:rPr b="0" lang="en-US" sz="14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,</a:t>
            </a:r>
            <a:r>
              <a:rPr b="0" lang="en-US" sz="14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 </a:t>
            </a:r>
            <a:r>
              <a:rPr b="0" lang="en-US" sz="1400" spc="-1" strike="noStrike">
                <a:solidFill>
                  <a:srgbClr val="2aa198"/>
                </a:solidFill>
                <a:latin typeface="Vazir Code"/>
                <a:ea typeface="Noto Sans CJK SC Regular"/>
              </a:rPr>
              <a:t>"bar"</a:t>
            </a:r>
            <a:r>
              <a:rPr b="0" lang="en-US" sz="14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)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14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&gt; </a:t>
            </a:r>
            <a:r>
              <a:rPr b="0" lang="en-US" sz="1400" spc="-1" strike="noStrike">
                <a:solidFill>
                  <a:srgbClr val="268bd2"/>
                </a:solidFill>
                <a:latin typeface="Vazir Code"/>
                <a:ea typeface="Noto Sans CJK SC Regular"/>
              </a:rPr>
              <a:t>typeof</a:t>
            </a:r>
            <a:r>
              <a:rPr b="0" lang="en-US" sz="14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(</a:t>
            </a:r>
            <a:r>
              <a:rPr b="0" lang="en-US" sz="14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chr_var</a:t>
            </a:r>
            <a:r>
              <a:rPr b="0" lang="en-US" sz="14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)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14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[1] "character"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endParaRPr b="0" lang="en-US" sz="1400" spc="-1" strike="noStrike">
              <a:latin typeface="Arial"/>
            </a:endParaRPr>
          </a:p>
        </p:txBody>
      </p:sp>
    </p:spTree>
  </p:cSld>
  <p:timing>
    <p:tnLst>
      <p:par>
        <p:cTn id="511" dur="indefinite" restart="never" nodeType="tmRoot">
          <p:childTnLst>
            <p:seq>
              <p:cTn id="512" dur="indefinite" nodeType="mainSeq">
                <p:childTnLst>
                  <p:par>
                    <p:cTn id="513" fill="hold">
                      <p:stCondLst>
                        <p:cond delay="indefinite"/>
                      </p:stCondLst>
                      <p:childTnLst>
                        <p:par>
                          <p:cTn id="514" fill="hold">
                            <p:stCondLst>
                              <p:cond delay="0"/>
                            </p:stCondLst>
                            <p:childTnLst>
                              <p:par>
                                <p:cTn id="51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7" fill="hold">
                      <p:stCondLst>
                        <p:cond delay="indefinite"/>
                      </p:stCondLst>
                      <p:childTnLst>
                        <p:par>
                          <p:cTn id="518" fill="hold">
                            <p:stCondLst>
                              <p:cond delay="0"/>
                            </p:stCondLst>
                            <p:childTnLst>
                              <p:par>
                                <p:cTn id="51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1" fill="hold">
                      <p:stCondLst>
                        <p:cond delay="indefinite"/>
                      </p:stCondLst>
                      <p:childTnLst>
                        <p:par>
                          <p:cTn id="522" fill="hold">
                            <p:stCondLst>
                              <p:cond delay="0"/>
                            </p:stCondLst>
                            <p:childTnLst>
                              <p:par>
                                <p:cTn id="52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5" fill="hold">
                      <p:stCondLst>
                        <p:cond delay="indefinite"/>
                      </p:stCondLst>
                      <p:childTnLst>
                        <p:par>
                          <p:cTn id="526" fill="hold">
                            <p:stCondLst>
                              <p:cond delay="0"/>
                            </p:stCondLst>
                            <p:childTnLst>
                              <p:par>
                                <p:cTn id="52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9" fill="hold">
                      <p:stCondLst>
                        <p:cond delay="indefinite"/>
                      </p:stCondLst>
                      <p:childTnLst>
                        <p:par>
                          <p:cTn id="530" fill="hold">
                            <p:stCondLst>
                              <p:cond delay="0"/>
                            </p:stCondLst>
                            <p:childTnLst>
                              <p:par>
                                <p:cTn id="53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3" fill="hold">
                      <p:stCondLst>
                        <p:cond delay="indefinite"/>
                      </p:stCondLst>
                      <p:childTnLst>
                        <p:par>
                          <p:cTn id="534" fill="hold">
                            <p:stCondLst>
                              <p:cond delay="0"/>
                            </p:stCondLst>
                            <p:childTnLst>
                              <p:par>
                                <p:cTn id="53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7" fill="hold">
                      <p:stCondLst>
                        <p:cond delay="indefinite"/>
                      </p:stCondLst>
                      <p:childTnLst>
                        <p:par>
                          <p:cTn id="538" fill="hold">
                            <p:stCondLst>
                              <p:cond delay="0"/>
                            </p:stCondLst>
                            <p:childTnLst>
                              <p:par>
                                <p:cTn id="53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1" fill="hold">
                      <p:stCondLst>
                        <p:cond delay="indefinite"/>
                      </p:stCondLst>
                      <p:childTnLst>
                        <p:par>
                          <p:cTn id="542" fill="hold">
                            <p:stCondLst>
                              <p:cond delay="0"/>
                            </p:stCondLst>
                            <p:childTnLst>
                              <p:par>
                                <p:cTn id="54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5" fill="hold">
                      <p:stCondLst>
                        <p:cond delay="indefinite"/>
                      </p:stCondLst>
                      <p:childTnLst>
                        <p:par>
                          <p:cTn id="546" fill="hold">
                            <p:stCondLst>
                              <p:cond delay="0"/>
                            </p:stCondLst>
                            <p:childTnLst>
                              <p:par>
                                <p:cTn id="54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9" fill="hold">
                      <p:stCondLst>
                        <p:cond delay="indefinite"/>
                      </p:stCondLst>
                      <p:childTnLst>
                        <p:par>
                          <p:cTn id="550" fill="hold">
                            <p:stCondLst>
                              <p:cond delay="0"/>
                            </p:stCondLst>
                            <p:childTnLst>
                              <p:par>
                                <p:cTn id="55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3" fill="hold">
                      <p:stCondLst>
                        <p:cond delay="indefinite"/>
                      </p:stCondLst>
                      <p:childTnLst>
                        <p:par>
                          <p:cTn id="554" fill="hold">
                            <p:stCondLst>
                              <p:cond delay="0"/>
                            </p:stCondLst>
                            <p:childTnLst>
                              <p:par>
                                <p:cTn id="55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7" fill="hold">
                      <p:stCondLst>
                        <p:cond delay="indefinite"/>
                      </p:stCondLst>
                      <p:childTnLst>
                        <p:par>
                          <p:cTn id="558" fill="hold">
                            <p:stCondLst>
                              <p:cond delay="0"/>
                            </p:stCondLst>
                            <p:childTnLst>
                              <p:par>
                                <p:cTn id="55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2b3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2" name="TextShape 1"/>
          <p:cNvSpPr txBox="1"/>
          <p:nvPr/>
        </p:nvSpPr>
        <p:spPr>
          <a:xfrm>
            <a:off x="68760" y="4848480"/>
            <a:ext cx="411120" cy="294840"/>
          </a:xfrm>
          <a:prstGeom prst="rect">
            <a:avLst/>
          </a:prstGeom>
          <a:noFill/>
          <a:ln>
            <a:noFill/>
          </a:ln>
        </p:spPr>
        <p:txBody>
          <a:bodyPr lIns="68400" rIns="68400" tIns="68400" bIns="68400" anchor="ctr"/>
          <a:p>
            <a:pPr>
              <a:lnSpc>
                <a:spcPct val="100000"/>
              </a:lnSpc>
            </a:pPr>
            <a:fld id="{2C620C2B-9A3F-48BD-85AD-6D7FC854C1AC}" type="slidenum">
              <a:rPr b="0" lang="en-US" sz="900" spc="-1" strike="noStrike">
                <a:solidFill>
                  <a:srgbClr val="0b87a1"/>
                </a:solidFill>
                <a:latin typeface="Dosis Light"/>
                <a:ea typeface="Dosis Light"/>
              </a:rPr>
              <a:t>&lt;number&gt;</a:t>
            </a:fld>
            <a:endParaRPr b="0" lang="en-US" sz="900" spc="-1" strike="noStrike">
              <a:latin typeface="Times New Roman"/>
            </a:endParaRPr>
          </a:p>
        </p:txBody>
      </p:sp>
      <p:pic>
        <p:nvPicPr>
          <p:cNvPr id="4033" name="Picture 4" descr=""/>
          <p:cNvPicPr/>
          <p:nvPr/>
        </p:nvPicPr>
        <p:blipFill>
          <a:blip r:embed="rId1"/>
          <a:stretch/>
        </p:blipFill>
        <p:spPr>
          <a:xfrm>
            <a:off x="156600" y="4446000"/>
            <a:ext cx="520200" cy="520200"/>
          </a:xfrm>
          <a:prstGeom prst="rect">
            <a:avLst/>
          </a:prstGeom>
          <a:ln>
            <a:noFill/>
          </a:ln>
        </p:spPr>
      </p:pic>
      <p:sp>
        <p:nvSpPr>
          <p:cNvPr id="4034" name="CustomShape 2"/>
          <p:cNvSpPr/>
          <p:nvPr/>
        </p:nvSpPr>
        <p:spPr>
          <a:xfrm>
            <a:off x="352440" y="213840"/>
            <a:ext cx="5070600" cy="857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b"/>
          <a:p>
            <a:pPr>
              <a:lnSpc>
                <a:spcPct val="100000"/>
              </a:lnSpc>
            </a:pPr>
            <a:r>
              <a:rPr b="0" lang="en-US" sz="3000" spc="-1" strike="noStrike">
                <a:solidFill>
                  <a:srgbClr val="268bd2"/>
                </a:solidFill>
                <a:latin typeface="Vazir Code"/>
                <a:ea typeface="Dosis Light"/>
              </a:rPr>
              <a:t>Data structures: </a:t>
            </a:r>
            <a:endParaRPr b="0" lang="en-US" sz="3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aa198"/>
                </a:solidFill>
                <a:latin typeface="Vazir Code"/>
                <a:ea typeface="Dosis Light"/>
              </a:rPr>
              <a:t>Numeric Vector</a:t>
            </a:r>
            <a:r>
              <a:rPr b="0" lang="en-US" sz="2000" spc="-1" strike="noStrike">
                <a:solidFill>
                  <a:srgbClr val="268bd2"/>
                </a:solidFill>
                <a:latin typeface="Vazir Code"/>
                <a:ea typeface="Dosis Light"/>
              </a:rPr>
              <a:t> 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4035" name="" descr=""/>
          <p:cNvPicPr/>
          <p:nvPr/>
        </p:nvPicPr>
        <p:blipFill>
          <a:blip r:embed="rId2"/>
          <a:stretch/>
        </p:blipFill>
        <p:spPr>
          <a:xfrm>
            <a:off x="9449280" y="3749040"/>
            <a:ext cx="2437920" cy="2219040"/>
          </a:xfrm>
          <a:prstGeom prst="rect">
            <a:avLst/>
          </a:prstGeom>
          <a:ln>
            <a:noFill/>
          </a:ln>
        </p:spPr>
      </p:pic>
      <p:pic>
        <p:nvPicPr>
          <p:cNvPr id="4036" name="" descr=""/>
          <p:cNvPicPr/>
          <p:nvPr/>
        </p:nvPicPr>
        <p:blipFill>
          <a:blip r:embed="rId3"/>
          <a:stretch/>
        </p:blipFill>
        <p:spPr>
          <a:xfrm>
            <a:off x="9449280" y="3749040"/>
            <a:ext cx="2437920" cy="2219040"/>
          </a:xfrm>
          <a:prstGeom prst="rect">
            <a:avLst/>
          </a:prstGeom>
          <a:ln>
            <a:noFill/>
          </a:ln>
        </p:spPr>
      </p:pic>
      <p:pic>
        <p:nvPicPr>
          <p:cNvPr id="4037" name="" descr=""/>
          <p:cNvPicPr/>
          <p:nvPr/>
        </p:nvPicPr>
        <p:blipFill>
          <a:blip r:embed="rId4"/>
          <a:stretch/>
        </p:blipFill>
        <p:spPr>
          <a:xfrm>
            <a:off x="9449280" y="3749040"/>
            <a:ext cx="2437920" cy="2219040"/>
          </a:xfrm>
          <a:prstGeom prst="rect">
            <a:avLst/>
          </a:prstGeom>
          <a:ln>
            <a:noFill/>
          </a:ln>
        </p:spPr>
      </p:pic>
      <p:pic>
        <p:nvPicPr>
          <p:cNvPr id="4038" name="" descr=""/>
          <p:cNvPicPr/>
          <p:nvPr/>
        </p:nvPicPr>
        <p:blipFill>
          <a:blip r:embed="rId5"/>
          <a:stretch/>
        </p:blipFill>
        <p:spPr>
          <a:xfrm>
            <a:off x="9449280" y="3749040"/>
            <a:ext cx="2437560" cy="2219040"/>
          </a:xfrm>
          <a:prstGeom prst="rect">
            <a:avLst/>
          </a:prstGeom>
          <a:ln>
            <a:noFill/>
          </a:ln>
        </p:spPr>
      </p:pic>
      <p:sp>
        <p:nvSpPr>
          <p:cNvPr id="4039" name="TextShape 3"/>
          <p:cNvSpPr txBox="1"/>
          <p:nvPr/>
        </p:nvSpPr>
        <p:spPr>
          <a:xfrm>
            <a:off x="548640" y="1371600"/>
            <a:ext cx="4846320" cy="3430800"/>
          </a:xfrm>
          <a:prstGeom prst="rect">
            <a:avLst/>
          </a:prstGeom>
          <a:noFill/>
          <a:ln w="38160">
            <a:noFill/>
          </a:ln>
        </p:spPr>
        <p:txBody>
          <a:bodyPr lIns="109080" rIns="109080" tIns="64080" bIns="64080"/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14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&gt; </a:t>
            </a:r>
            <a:r>
              <a:rPr b="0" lang="en-US" sz="1400" spc="-1" strike="noStrike">
                <a:solidFill>
                  <a:srgbClr val="268bd2"/>
                </a:solidFill>
                <a:latin typeface="Vazir Code"/>
                <a:ea typeface="Noto Sans CJK SC Regular"/>
              </a:rPr>
              <a:t>is.numeric</a:t>
            </a:r>
            <a:r>
              <a:rPr b="0" lang="en-US" sz="14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(</a:t>
            </a:r>
            <a:r>
              <a:rPr b="0" lang="en-US" sz="14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dbl_var</a:t>
            </a:r>
            <a:r>
              <a:rPr b="0" lang="en-US" sz="14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)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14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[1] TRUE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14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&gt; </a:t>
            </a:r>
            <a:r>
              <a:rPr b="0" lang="en-US" sz="1400" spc="-1" strike="noStrike">
                <a:solidFill>
                  <a:srgbClr val="268bd2"/>
                </a:solidFill>
                <a:latin typeface="Vazir Code"/>
                <a:ea typeface="Noto Sans CJK SC Regular"/>
              </a:rPr>
              <a:t>is.double</a:t>
            </a:r>
            <a:r>
              <a:rPr b="0" lang="en-US" sz="14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(</a:t>
            </a:r>
            <a:r>
              <a:rPr b="0" lang="en-US" sz="14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dbl_var</a:t>
            </a:r>
            <a:r>
              <a:rPr b="0" lang="en-US" sz="14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)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14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[1] TRUE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14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&gt; </a:t>
            </a:r>
            <a:r>
              <a:rPr b="0" lang="en-US" sz="1400" spc="-1" strike="noStrike">
                <a:solidFill>
                  <a:srgbClr val="268bd2"/>
                </a:solidFill>
                <a:latin typeface="Vazir Code"/>
                <a:ea typeface="Noto Sans CJK SC Regular"/>
              </a:rPr>
              <a:t>is.integer</a:t>
            </a:r>
            <a:r>
              <a:rPr b="0" lang="en-US" sz="14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(</a:t>
            </a:r>
            <a:r>
              <a:rPr b="0" lang="en-US" sz="14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dbl_var</a:t>
            </a:r>
            <a:r>
              <a:rPr b="0" lang="en-US" sz="14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)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14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[1] FALSE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14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&gt; </a:t>
            </a:r>
            <a:r>
              <a:rPr b="0" lang="en-US" sz="1400" spc="-1" strike="noStrike">
                <a:solidFill>
                  <a:srgbClr val="268bd2"/>
                </a:solidFill>
                <a:latin typeface="Vazir Code"/>
                <a:ea typeface="Noto Sans CJK SC Regular"/>
              </a:rPr>
              <a:t>is.numeric</a:t>
            </a:r>
            <a:r>
              <a:rPr b="0" lang="en-US" sz="14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(</a:t>
            </a:r>
            <a:r>
              <a:rPr b="0" lang="en-US" sz="14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int_var</a:t>
            </a:r>
            <a:r>
              <a:rPr b="0" lang="en-US" sz="14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)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14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[1] TRUE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14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&gt; </a:t>
            </a:r>
            <a:r>
              <a:rPr b="0" lang="en-US" sz="1400" spc="-1" strike="noStrike">
                <a:solidFill>
                  <a:srgbClr val="268bd2"/>
                </a:solidFill>
                <a:latin typeface="Vazir Code"/>
                <a:ea typeface="Noto Sans CJK SC Regular"/>
              </a:rPr>
              <a:t>is.integer</a:t>
            </a:r>
            <a:r>
              <a:rPr b="0" lang="en-US" sz="14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(</a:t>
            </a:r>
            <a:r>
              <a:rPr b="0" lang="en-US" sz="14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int_var</a:t>
            </a:r>
            <a:r>
              <a:rPr b="0" lang="en-US" sz="14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)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14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[1] TRUE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14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&gt; </a:t>
            </a:r>
            <a:r>
              <a:rPr b="0" lang="en-US" sz="1400" spc="-1" strike="noStrike">
                <a:solidFill>
                  <a:srgbClr val="268bd2"/>
                </a:solidFill>
                <a:latin typeface="Vazir Code"/>
                <a:ea typeface="Noto Sans CJK SC Regular"/>
              </a:rPr>
              <a:t>is.atomic</a:t>
            </a:r>
            <a:r>
              <a:rPr b="0" lang="en-US" sz="14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(</a:t>
            </a:r>
            <a:r>
              <a:rPr b="0" lang="en-US" sz="14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int_var</a:t>
            </a:r>
            <a:r>
              <a:rPr b="0" lang="en-US" sz="14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)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14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[1] TRUE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endParaRPr b="0" lang="en-US" sz="1400" spc="-1" strike="noStrike">
              <a:latin typeface="Arial"/>
            </a:endParaRPr>
          </a:p>
        </p:txBody>
      </p:sp>
    </p:spTree>
  </p:cSld>
  <p:timing>
    <p:tnLst>
      <p:par>
        <p:cTn id="561" dur="indefinite" restart="never" nodeType="tmRoot">
          <p:childTnLst>
            <p:seq>
              <p:cTn id="562" dur="indefinite" nodeType="mainSeq">
                <p:childTnLst>
                  <p:par>
                    <p:cTn id="563" fill="hold">
                      <p:stCondLst>
                        <p:cond delay="indefinite"/>
                      </p:stCondLst>
                      <p:childTnLst>
                        <p:par>
                          <p:cTn id="564" fill="hold">
                            <p:stCondLst>
                              <p:cond delay="0"/>
                            </p:stCondLst>
                            <p:childTnLst>
                              <p:par>
                                <p:cTn id="56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7" fill="hold">
                      <p:stCondLst>
                        <p:cond delay="indefinite"/>
                      </p:stCondLst>
                      <p:childTnLst>
                        <p:par>
                          <p:cTn id="568" fill="hold">
                            <p:stCondLst>
                              <p:cond delay="0"/>
                            </p:stCondLst>
                            <p:childTnLst>
                              <p:par>
                                <p:cTn id="56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1" fill="hold">
                      <p:stCondLst>
                        <p:cond delay="indefinite"/>
                      </p:stCondLst>
                      <p:childTnLst>
                        <p:par>
                          <p:cTn id="572" fill="hold">
                            <p:stCondLst>
                              <p:cond delay="0"/>
                            </p:stCondLst>
                            <p:childTnLst>
                              <p:par>
                                <p:cTn id="57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5" fill="hold">
                      <p:stCondLst>
                        <p:cond delay="indefinite"/>
                      </p:stCondLst>
                      <p:childTnLst>
                        <p:par>
                          <p:cTn id="576" fill="hold">
                            <p:stCondLst>
                              <p:cond delay="0"/>
                            </p:stCondLst>
                            <p:childTnLst>
                              <p:par>
                                <p:cTn id="57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9" fill="hold">
                      <p:stCondLst>
                        <p:cond delay="indefinite"/>
                      </p:stCondLst>
                      <p:childTnLst>
                        <p:par>
                          <p:cTn id="580" fill="hold">
                            <p:stCondLst>
                              <p:cond delay="0"/>
                            </p:stCondLst>
                            <p:childTnLst>
                              <p:par>
                                <p:cTn id="58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3" fill="hold">
                      <p:stCondLst>
                        <p:cond delay="indefinite"/>
                      </p:stCondLst>
                      <p:childTnLst>
                        <p:par>
                          <p:cTn id="584" fill="hold">
                            <p:stCondLst>
                              <p:cond delay="0"/>
                            </p:stCondLst>
                            <p:childTnLst>
                              <p:par>
                                <p:cTn id="58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7" fill="hold">
                      <p:stCondLst>
                        <p:cond delay="indefinite"/>
                      </p:stCondLst>
                      <p:childTnLst>
                        <p:par>
                          <p:cTn id="588" fill="hold">
                            <p:stCondLst>
                              <p:cond delay="0"/>
                            </p:stCondLst>
                            <p:childTnLst>
                              <p:par>
                                <p:cTn id="58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1" fill="hold">
                      <p:stCondLst>
                        <p:cond delay="indefinite"/>
                      </p:stCondLst>
                      <p:childTnLst>
                        <p:par>
                          <p:cTn id="592" fill="hold">
                            <p:stCondLst>
                              <p:cond delay="0"/>
                            </p:stCondLst>
                            <p:childTnLst>
                              <p:par>
                                <p:cTn id="59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5" fill="hold">
                      <p:stCondLst>
                        <p:cond delay="indefinite"/>
                      </p:stCondLst>
                      <p:childTnLst>
                        <p:par>
                          <p:cTn id="596" fill="hold">
                            <p:stCondLst>
                              <p:cond delay="0"/>
                            </p:stCondLst>
                            <p:childTnLst>
                              <p:par>
                                <p:cTn id="59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9" fill="hold">
                      <p:stCondLst>
                        <p:cond delay="indefinite"/>
                      </p:stCondLst>
                      <p:childTnLst>
                        <p:par>
                          <p:cTn id="600" fill="hold">
                            <p:stCondLst>
                              <p:cond delay="0"/>
                            </p:stCondLst>
                            <p:childTnLst>
                              <p:par>
                                <p:cTn id="60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3" fill="hold">
                      <p:stCondLst>
                        <p:cond delay="indefinite"/>
                      </p:stCondLst>
                      <p:childTnLst>
                        <p:par>
                          <p:cTn id="604" fill="hold">
                            <p:stCondLst>
                              <p:cond delay="0"/>
                            </p:stCondLst>
                            <p:childTnLst>
                              <p:par>
                                <p:cTn id="60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9" fill="hold">
                      <p:stCondLst>
                        <p:cond delay="indefinite"/>
                      </p:stCondLst>
                      <p:childTnLst>
                        <p:par>
                          <p:cTn id="610" fill="hold">
                            <p:stCondLst>
                              <p:cond delay="0"/>
                            </p:stCondLst>
                            <p:childTnLst>
                              <p:par>
                                <p:cTn id="61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2b3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0" name="TextShape 1"/>
          <p:cNvSpPr txBox="1"/>
          <p:nvPr/>
        </p:nvSpPr>
        <p:spPr>
          <a:xfrm>
            <a:off x="68760" y="4848480"/>
            <a:ext cx="411120" cy="294840"/>
          </a:xfrm>
          <a:prstGeom prst="rect">
            <a:avLst/>
          </a:prstGeom>
          <a:noFill/>
          <a:ln>
            <a:noFill/>
          </a:ln>
        </p:spPr>
        <p:txBody>
          <a:bodyPr lIns="68400" rIns="68400" tIns="68400" bIns="68400" anchor="ctr"/>
          <a:p>
            <a:pPr>
              <a:lnSpc>
                <a:spcPct val="100000"/>
              </a:lnSpc>
            </a:pPr>
            <a:fld id="{464583FF-BBDC-44B8-B9F0-B7A491A11873}" type="slidenum">
              <a:rPr b="0" lang="en-US" sz="900" spc="-1" strike="noStrike">
                <a:solidFill>
                  <a:srgbClr val="0b87a1"/>
                </a:solidFill>
                <a:latin typeface="Dosis Light"/>
                <a:ea typeface="Dosis Light"/>
              </a:rPr>
              <a:t>&lt;number&gt;</a:t>
            </a:fld>
            <a:endParaRPr b="0" lang="en-US" sz="900" spc="-1" strike="noStrike">
              <a:latin typeface="Times New Roman"/>
            </a:endParaRPr>
          </a:p>
        </p:txBody>
      </p:sp>
      <p:pic>
        <p:nvPicPr>
          <p:cNvPr id="4041" name="Picture 4" descr=""/>
          <p:cNvPicPr/>
          <p:nvPr/>
        </p:nvPicPr>
        <p:blipFill>
          <a:blip r:embed="rId1"/>
          <a:stretch/>
        </p:blipFill>
        <p:spPr>
          <a:xfrm>
            <a:off x="156600" y="4446000"/>
            <a:ext cx="520200" cy="520200"/>
          </a:xfrm>
          <a:prstGeom prst="rect">
            <a:avLst/>
          </a:prstGeom>
          <a:ln>
            <a:noFill/>
          </a:ln>
        </p:spPr>
      </p:pic>
      <p:sp>
        <p:nvSpPr>
          <p:cNvPr id="4042" name="CustomShape 2"/>
          <p:cNvSpPr/>
          <p:nvPr/>
        </p:nvSpPr>
        <p:spPr>
          <a:xfrm>
            <a:off x="352440" y="213840"/>
            <a:ext cx="5070600" cy="857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b"/>
          <a:p>
            <a:pPr>
              <a:lnSpc>
                <a:spcPct val="100000"/>
              </a:lnSpc>
            </a:pPr>
            <a:r>
              <a:rPr b="0" lang="en-US" sz="3000" spc="-1" strike="noStrike">
                <a:solidFill>
                  <a:srgbClr val="268bd2"/>
                </a:solidFill>
                <a:latin typeface="Vazir Code"/>
                <a:ea typeface="Dosis Light"/>
              </a:rPr>
              <a:t>Data structures: </a:t>
            </a:r>
            <a:endParaRPr b="0" lang="en-US" sz="3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aa198"/>
                </a:solidFill>
                <a:latin typeface="Vazir Code"/>
                <a:ea typeface="Dosis Light"/>
              </a:rPr>
              <a:t>Coercion</a:t>
            </a:r>
            <a:r>
              <a:rPr b="0" lang="en-US" sz="2000" spc="-1" strike="noStrike">
                <a:solidFill>
                  <a:srgbClr val="268bd2"/>
                </a:solidFill>
                <a:latin typeface="Vazir Code"/>
                <a:ea typeface="Dosis Light"/>
              </a:rPr>
              <a:t> 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4043" name="" descr=""/>
          <p:cNvPicPr/>
          <p:nvPr/>
        </p:nvPicPr>
        <p:blipFill>
          <a:blip r:embed="rId2"/>
          <a:stretch/>
        </p:blipFill>
        <p:spPr>
          <a:xfrm>
            <a:off x="9449280" y="3749040"/>
            <a:ext cx="2437920" cy="2219040"/>
          </a:xfrm>
          <a:prstGeom prst="rect">
            <a:avLst/>
          </a:prstGeom>
          <a:ln>
            <a:noFill/>
          </a:ln>
        </p:spPr>
      </p:pic>
      <p:pic>
        <p:nvPicPr>
          <p:cNvPr id="4044" name="" descr=""/>
          <p:cNvPicPr/>
          <p:nvPr/>
        </p:nvPicPr>
        <p:blipFill>
          <a:blip r:embed="rId3"/>
          <a:stretch/>
        </p:blipFill>
        <p:spPr>
          <a:xfrm>
            <a:off x="9449280" y="3749040"/>
            <a:ext cx="2437920" cy="2219040"/>
          </a:xfrm>
          <a:prstGeom prst="rect">
            <a:avLst/>
          </a:prstGeom>
          <a:ln>
            <a:noFill/>
          </a:ln>
        </p:spPr>
      </p:pic>
      <p:pic>
        <p:nvPicPr>
          <p:cNvPr id="4045" name="" descr=""/>
          <p:cNvPicPr/>
          <p:nvPr/>
        </p:nvPicPr>
        <p:blipFill>
          <a:blip r:embed="rId4"/>
          <a:stretch/>
        </p:blipFill>
        <p:spPr>
          <a:xfrm>
            <a:off x="9449280" y="3749040"/>
            <a:ext cx="2437920" cy="2219040"/>
          </a:xfrm>
          <a:prstGeom prst="rect">
            <a:avLst/>
          </a:prstGeom>
          <a:ln>
            <a:noFill/>
          </a:ln>
        </p:spPr>
      </p:pic>
      <p:pic>
        <p:nvPicPr>
          <p:cNvPr id="4046" name="" descr=""/>
          <p:cNvPicPr/>
          <p:nvPr/>
        </p:nvPicPr>
        <p:blipFill>
          <a:blip r:embed="rId5"/>
          <a:stretch/>
        </p:blipFill>
        <p:spPr>
          <a:xfrm>
            <a:off x="9449280" y="3749040"/>
            <a:ext cx="2437560" cy="2219040"/>
          </a:xfrm>
          <a:prstGeom prst="rect">
            <a:avLst/>
          </a:prstGeom>
          <a:ln>
            <a:noFill/>
          </a:ln>
        </p:spPr>
      </p:pic>
      <p:sp>
        <p:nvSpPr>
          <p:cNvPr id="4047" name="TextShape 3"/>
          <p:cNvSpPr txBox="1"/>
          <p:nvPr/>
        </p:nvSpPr>
        <p:spPr>
          <a:xfrm>
            <a:off x="548640" y="1371600"/>
            <a:ext cx="4846320" cy="3171240"/>
          </a:xfrm>
          <a:prstGeom prst="rect">
            <a:avLst/>
          </a:prstGeom>
          <a:noFill/>
          <a:ln w="38160">
            <a:noFill/>
          </a:ln>
        </p:spPr>
        <p:txBody>
          <a:bodyPr lIns="109080" rIns="109080" tIns="64080" bIns="64080"/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14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&gt; c </a:t>
            </a:r>
            <a:r>
              <a:rPr b="0" lang="en-US" sz="14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&lt;-</a:t>
            </a:r>
            <a:r>
              <a:rPr b="0" lang="en-US" sz="14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 </a:t>
            </a:r>
            <a:r>
              <a:rPr b="0" lang="en-US" sz="1400" spc="-1" strike="noStrike">
                <a:solidFill>
                  <a:srgbClr val="268bd2"/>
                </a:solidFill>
                <a:latin typeface="Vazir Code"/>
                <a:ea typeface="Noto Sans CJK SC Regular"/>
              </a:rPr>
              <a:t>c</a:t>
            </a:r>
            <a:r>
              <a:rPr b="0" lang="en-US" sz="14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(</a:t>
            </a:r>
            <a:r>
              <a:rPr b="0" lang="en-US" sz="1400" spc="-1" strike="noStrike">
                <a:solidFill>
                  <a:srgbClr val="2aa198"/>
                </a:solidFill>
                <a:latin typeface="Vazir Code"/>
                <a:ea typeface="Noto Sans CJK SC Regular"/>
              </a:rPr>
              <a:t>"a"</a:t>
            </a:r>
            <a:r>
              <a:rPr b="0" lang="en-US" sz="14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,</a:t>
            </a:r>
            <a:r>
              <a:rPr b="0" lang="en-US" sz="14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 </a:t>
            </a:r>
            <a:r>
              <a:rPr b="0" lang="en-US" sz="1400" spc="-1" strike="noStrike">
                <a:solidFill>
                  <a:srgbClr val="d33682"/>
                </a:solidFill>
                <a:latin typeface="Vazir Code"/>
                <a:ea typeface="Noto Sans CJK SC Regular"/>
              </a:rPr>
              <a:t>1</a:t>
            </a:r>
            <a:r>
              <a:rPr b="0" lang="en-US" sz="14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)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14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&gt; </a:t>
            </a:r>
            <a:r>
              <a:rPr b="0" lang="en-US" sz="1400" spc="-1" strike="noStrike">
                <a:solidFill>
                  <a:srgbClr val="268bd2"/>
                </a:solidFill>
                <a:latin typeface="Vazir Code"/>
                <a:ea typeface="Noto Sans CJK SC Regular"/>
              </a:rPr>
              <a:t>str</a:t>
            </a:r>
            <a:r>
              <a:rPr b="0" lang="en-US" sz="14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(</a:t>
            </a:r>
            <a:r>
              <a:rPr b="0" lang="en-US" sz="14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c</a:t>
            </a:r>
            <a:r>
              <a:rPr b="0" lang="en-US" sz="14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)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14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 </a:t>
            </a:r>
            <a:r>
              <a:rPr b="0" lang="en-US" sz="14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chr [1:2] "a" "1"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14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&gt; </a:t>
            </a:r>
            <a:r>
              <a:rPr b="0" lang="en-US" sz="1400" spc="-1" strike="noStrike">
                <a:solidFill>
                  <a:srgbClr val="268bd2"/>
                </a:solidFill>
                <a:latin typeface="Vazir Code"/>
                <a:ea typeface="Noto Sans CJK SC Regular"/>
              </a:rPr>
              <a:t>is.vector</a:t>
            </a:r>
            <a:r>
              <a:rPr b="0" lang="en-US" sz="14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(</a:t>
            </a:r>
            <a:r>
              <a:rPr b="0" lang="en-US" sz="14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c</a:t>
            </a:r>
            <a:r>
              <a:rPr b="0" lang="en-US" sz="14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)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14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[1] TRUE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14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&gt; </a:t>
            </a:r>
            <a:r>
              <a:rPr b="0" lang="en-US" sz="1400" spc="-1" strike="noStrike">
                <a:solidFill>
                  <a:srgbClr val="268bd2"/>
                </a:solidFill>
                <a:latin typeface="Vazir Code"/>
                <a:ea typeface="Noto Sans CJK SC Regular"/>
              </a:rPr>
              <a:t>is.atomic</a:t>
            </a:r>
            <a:r>
              <a:rPr b="0" lang="en-US" sz="14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(</a:t>
            </a:r>
            <a:r>
              <a:rPr b="0" lang="en-US" sz="14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c</a:t>
            </a:r>
            <a:r>
              <a:rPr b="0" lang="en-US" sz="14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)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14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[1] TRUE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14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&gt; </a:t>
            </a:r>
            <a:r>
              <a:rPr b="0" lang="en-US" sz="1400" spc="-1" strike="noStrike">
                <a:solidFill>
                  <a:srgbClr val="268bd2"/>
                </a:solidFill>
                <a:latin typeface="Vazir Code"/>
                <a:ea typeface="Noto Sans CJK SC Regular"/>
              </a:rPr>
              <a:t>is.character</a:t>
            </a:r>
            <a:r>
              <a:rPr b="0" lang="en-US" sz="14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(</a:t>
            </a:r>
            <a:r>
              <a:rPr b="0" lang="en-US" sz="14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c</a:t>
            </a:r>
            <a:r>
              <a:rPr b="0" lang="en-US" sz="14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)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14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[1] TRUE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14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&gt; </a:t>
            </a:r>
            <a:r>
              <a:rPr b="0" lang="en-US" sz="1400" spc="-1" strike="noStrike">
                <a:solidFill>
                  <a:srgbClr val="268bd2"/>
                </a:solidFill>
                <a:latin typeface="Vazir Code"/>
                <a:ea typeface="Noto Sans CJK SC Regular"/>
              </a:rPr>
              <a:t>is.factor</a:t>
            </a:r>
            <a:r>
              <a:rPr b="0" lang="en-US" sz="14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(</a:t>
            </a:r>
            <a:r>
              <a:rPr b="0" lang="en-US" sz="14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c</a:t>
            </a:r>
            <a:r>
              <a:rPr b="0" lang="en-US" sz="14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)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14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[1] FALSE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endParaRPr b="0" lang="en-US" sz="1400" spc="-1" strike="noStrike">
              <a:latin typeface="Arial"/>
            </a:endParaRPr>
          </a:p>
        </p:txBody>
      </p:sp>
    </p:spTree>
  </p:cSld>
  <p:timing>
    <p:tnLst>
      <p:par>
        <p:cTn id="613" dur="indefinite" restart="never" nodeType="tmRoot">
          <p:childTnLst>
            <p:seq>
              <p:cTn id="614" dur="indefinite" nodeType="mainSeq">
                <p:childTnLst>
                  <p:par>
                    <p:cTn id="615" fill="hold">
                      <p:stCondLst>
                        <p:cond delay="indefinite"/>
                      </p:stCondLst>
                      <p:childTnLst>
                        <p:par>
                          <p:cTn id="616" fill="hold">
                            <p:stCondLst>
                              <p:cond delay="0"/>
                            </p:stCondLst>
                            <p:childTnLst>
                              <p:par>
                                <p:cTn id="61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1" fill="hold">
                      <p:stCondLst>
                        <p:cond delay="indefinite"/>
                      </p:stCondLst>
                      <p:childTnLst>
                        <p:par>
                          <p:cTn id="622" fill="hold">
                            <p:stCondLst>
                              <p:cond delay="0"/>
                            </p:stCondLst>
                            <p:childTnLst>
                              <p:par>
                                <p:cTn id="62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5" fill="hold">
                      <p:stCondLst>
                        <p:cond delay="indefinite"/>
                      </p:stCondLst>
                      <p:childTnLst>
                        <p:par>
                          <p:cTn id="626" fill="hold">
                            <p:stCondLst>
                              <p:cond delay="0"/>
                            </p:stCondLst>
                            <p:childTnLst>
                              <p:par>
                                <p:cTn id="62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9" fill="hold">
                      <p:stCondLst>
                        <p:cond delay="indefinite"/>
                      </p:stCondLst>
                      <p:childTnLst>
                        <p:par>
                          <p:cTn id="630" fill="hold">
                            <p:stCondLst>
                              <p:cond delay="0"/>
                            </p:stCondLst>
                            <p:childTnLst>
                              <p:par>
                                <p:cTn id="63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3" fill="hold">
                      <p:stCondLst>
                        <p:cond delay="indefinite"/>
                      </p:stCondLst>
                      <p:childTnLst>
                        <p:par>
                          <p:cTn id="634" fill="hold">
                            <p:stCondLst>
                              <p:cond delay="0"/>
                            </p:stCondLst>
                            <p:childTnLst>
                              <p:par>
                                <p:cTn id="63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7" fill="hold">
                      <p:stCondLst>
                        <p:cond delay="indefinite"/>
                      </p:stCondLst>
                      <p:childTnLst>
                        <p:par>
                          <p:cTn id="638" fill="hold">
                            <p:stCondLst>
                              <p:cond delay="0"/>
                            </p:stCondLst>
                            <p:childTnLst>
                              <p:par>
                                <p:cTn id="63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1" fill="hold">
                      <p:stCondLst>
                        <p:cond delay="indefinite"/>
                      </p:stCondLst>
                      <p:childTnLst>
                        <p:par>
                          <p:cTn id="642" fill="hold">
                            <p:stCondLst>
                              <p:cond delay="0"/>
                            </p:stCondLst>
                            <p:childTnLst>
                              <p:par>
                                <p:cTn id="64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5" fill="hold">
                      <p:stCondLst>
                        <p:cond delay="indefinite"/>
                      </p:stCondLst>
                      <p:childTnLst>
                        <p:par>
                          <p:cTn id="646" fill="hold">
                            <p:stCondLst>
                              <p:cond delay="0"/>
                            </p:stCondLst>
                            <p:childTnLst>
                              <p:par>
                                <p:cTn id="64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9" fill="hold">
                      <p:stCondLst>
                        <p:cond delay="indefinite"/>
                      </p:stCondLst>
                      <p:childTnLst>
                        <p:par>
                          <p:cTn id="650" fill="hold">
                            <p:stCondLst>
                              <p:cond delay="0"/>
                            </p:stCondLst>
                            <p:childTnLst>
                              <p:par>
                                <p:cTn id="65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3" fill="hold">
                      <p:stCondLst>
                        <p:cond delay="indefinite"/>
                      </p:stCondLst>
                      <p:childTnLst>
                        <p:par>
                          <p:cTn id="654" fill="hold">
                            <p:stCondLst>
                              <p:cond delay="0"/>
                            </p:stCondLst>
                            <p:childTnLst>
                              <p:par>
                                <p:cTn id="65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2b3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5" name="TextShape 1"/>
          <p:cNvSpPr txBox="1"/>
          <p:nvPr/>
        </p:nvSpPr>
        <p:spPr>
          <a:xfrm>
            <a:off x="352440" y="69840"/>
            <a:ext cx="5070600" cy="8571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268bd2"/>
                </a:solidFill>
                <a:latin typeface="Vazir Code"/>
                <a:ea typeface="Dosis Light"/>
              </a:rPr>
              <a:t>Introduction: </a:t>
            </a:r>
            <a:r>
              <a:rPr b="0" lang="en-US" sz="2400" spc="-1" strike="noStrike">
                <a:solidFill>
                  <a:srgbClr val="859900"/>
                </a:solidFill>
                <a:latin typeface="Vazir Code"/>
                <a:ea typeface="Dosis Light"/>
              </a:rPr>
              <a:t>excellent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36" name="TextShape 2"/>
          <p:cNvSpPr txBox="1"/>
          <p:nvPr/>
        </p:nvSpPr>
        <p:spPr>
          <a:xfrm>
            <a:off x="3680640" y="2033640"/>
            <a:ext cx="2130120" cy="14389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marL="57240" algn="ctr">
              <a:lnSpc>
                <a:spcPct val="100000"/>
              </a:lnSpc>
              <a:spcBef>
                <a:spcPts val="601"/>
              </a:spcBef>
            </a:pPr>
            <a:r>
              <a:rPr b="0" lang="en-US" sz="2000" spc="-1" strike="noStrike">
                <a:solidFill>
                  <a:srgbClr val="2aa198"/>
                </a:solidFill>
                <a:latin typeface="Vazir Code"/>
                <a:ea typeface="Titillium Web Light"/>
              </a:rPr>
              <a:t>importing</a:t>
            </a:r>
            <a:r>
              <a:rPr b="0" lang="en-US" sz="2000" spc="-1" strike="noStrike">
                <a:solidFill>
                  <a:srgbClr val="fdf6e3"/>
                </a:solidFill>
                <a:latin typeface="Vazir Code"/>
                <a:ea typeface="Titillium Web Light"/>
              </a:rPr>
              <a:t> and 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57240" algn="ctr">
              <a:lnSpc>
                <a:spcPct val="100000"/>
              </a:lnSpc>
              <a:spcBef>
                <a:spcPts val="601"/>
              </a:spcBef>
            </a:pPr>
            <a:r>
              <a:rPr b="0" lang="en-US" sz="2000" spc="-1" strike="noStrike">
                <a:solidFill>
                  <a:srgbClr val="2aa198"/>
                </a:solidFill>
                <a:latin typeface="Vazir Code"/>
                <a:ea typeface="Titillium Web Light"/>
              </a:rPr>
              <a:t>manipulating</a:t>
            </a:r>
            <a:r>
              <a:rPr b="0" lang="en-US" sz="2000" spc="-1" strike="noStrike">
                <a:solidFill>
                  <a:srgbClr val="fdf6e3"/>
                </a:solidFill>
                <a:latin typeface="Vazir Code"/>
                <a:ea typeface="Titillium Web Light"/>
              </a:rPr>
              <a:t> 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57240" algn="ctr">
              <a:lnSpc>
                <a:spcPct val="100000"/>
              </a:lnSpc>
              <a:spcBef>
                <a:spcPts val="601"/>
              </a:spcBef>
            </a:pPr>
            <a:r>
              <a:rPr b="0" lang="en-US" sz="2000" spc="-1" strike="noStrike">
                <a:solidFill>
                  <a:srgbClr val="fdf6e3"/>
                </a:solidFill>
                <a:latin typeface="Vazir Code"/>
                <a:ea typeface="Titillium Web Light"/>
              </a:rPr>
              <a:t>data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57240" algn="ctr">
              <a:lnSpc>
                <a:spcPct val="100000"/>
              </a:lnSpc>
              <a:spcBef>
                <a:spcPts val="601"/>
              </a:spcBef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37" name="CustomShape 3"/>
          <p:cNvSpPr/>
          <p:nvPr/>
        </p:nvSpPr>
        <p:spPr>
          <a:xfrm>
            <a:off x="1265400" y="1098720"/>
            <a:ext cx="113940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d33682"/>
                </a:solidFill>
                <a:latin typeface="Vazir Code"/>
                <a:ea typeface="Arial"/>
              </a:rPr>
              <a:t>free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3738" name="CustomShape 4"/>
          <p:cNvSpPr/>
          <p:nvPr/>
        </p:nvSpPr>
        <p:spPr>
          <a:xfrm>
            <a:off x="1219320" y="1794600"/>
            <a:ext cx="226584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d33682"/>
                </a:solidFill>
                <a:latin typeface="Vazir Code"/>
                <a:ea typeface="Arial"/>
              </a:rPr>
              <a:t>Open-source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739" name="CustomShape 5"/>
          <p:cNvSpPr/>
          <p:nvPr/>
        </p:nvSpPr>
        <p:spPr>
          <a:xfrm>
            <a:off x="2673720" y="1305360"/>
            <a:ext cx="162288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d33682"/>
                </a:solidFill>
                <a:latin typeface="Vazir Code"/>
                <a:ea typeface="Arial"/>
              </a:rPr>
              <a:t>available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740" name="CustomShape 6"/>
          <p:cNvSpPr/>
          <p:nvPr/>
        </p:nvSpPr>
        <p:spPr>
          <a:xfrm>
            <a:off x="197280" y="2177280"/>
            <a:ext cx="2649960" cy="943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cb4b16"/>
                </a:solidFill>
                <a:latin typeface="Vazir Code"/>
                <a:ea typeface="Arial"/>
              </a:rPr>
              <a:t>reproducible</a:t>
            </a:r>
            <a:endParaRPr b="0" lang="en-US" sz="2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cb4b16"/>
                </a:solidFill>
                <a:latin typeface="Vazir Code"/>
                <a:ea typeface="Arial"/>
              </a:rPr>
              <a:t>research 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3741" name="CustomShape 7"/>
          <p:cNvSpPr/>
          <p:nvPr/>
        </p:nvSpPr>
        <p:spPr>
          <a:xfrm>
            <a:off x="1789560" y="2826360"/>
            <a:ext cx="217296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dc322f"/>
                </a:solidFill>
                <a:latin typeface="Vazir Code"/>
                <a:ea typeface="Arial"/>
              </a:rPr>
              <a:t>packages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3742" name="CustomShape 8"/>
          <p:cNvSpPr/>
          <p:nvPr/>
        </p:nvSpPr>
        <p:spPr>
          <a:xfrm>
            <a:off x="443520" y="3385080"/>
            <a:ext cx="1960920" cy="700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2000" spc="-1" strike="noStrike">
                <a:solidFill>
                  <a:srgbClr val="859900"/>
                </a:solidFill>
                <a:latin typeface="Vazir Code"/>
                <a:ea typeface="Arial"/>
              </a:rPr>
              <a:t>statistical modeling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743" name="CustomShape 9"/>
          <p:cNvSpPr/>
          <p:nvPr/>
        </p:nvSpPr>
        <p:spPr>
          <a:xfrm>
            <a:off x="3552840" y="3533760"/>
            <a:ext cx="1593360" cy="700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2000" spc="-1" strike="noStrike">
                <a:solidFill>
                  <a:srgbClr val="859900"/>
                </a:solidFill>
                <a:latin typeface="Vazir Code"/>
                <a:ea typeface="Arial"/>
              </a:rPr>
              <a:t>machine learning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744" name="CustomShape 10"/>
          <p:cNvSpPr/>
          <p:nvPr/>
        </p:nvSpPr>
        <p:spPr>
          <a:xfrm>
            <a:off x="1522800" y="4270680"/>
            <a:ext cx="277956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6c71c4"/>
                </a:solidFill>
                <a:latin typeface="Vazir Code"/>
                <a:ea typeface="Arial"/>
              </a:rPr>
              <a:t>visualization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3745" name="Picture 18" descr=""/>
          <p:cNvPicPr/>
          <p:nvPr/>
        </p:nvPicPr>
        <p:blipFill>
          <a:blip r:embed="rId1"/>
          <a:stretch/>
        </p:blipFill>
        <p:spPr>
          <a:xfrm>
            <a:off x="156600" y="4446000"/>
            <a:ext cx="520200" cy="520200"/>
          </a:xfrm>
          <a:prstGeom prst="rect">
            <a:avLst/>
          </a:prstGeom>
          <a:ln>
            <a:noFill/>
          </a:ln>
        </p:spPr>
      </p:pic>
      <p:sp>
        <p:nvSpPr>
          <p:cNvPr id="3746" name="TextShape 11"/>
          <p:cNvSpPr txBox="1"/>
          <p:nvPr/>
        </p:nvSpPr>
        <p:spPr>
          <a:xfrm>
            <a:off x="0" y="4848480"/>
            <a:ext cx="411120" cy="294840"/>
          </a:xfrm>
          <a:prstGeom prst="rect">
            <a:avLst/>
          </a:prstGeom>
          <a:noFill/>
          <a:ln>
            <a:noFill/>
          </a:ln>
        </p:spPr>
        <p:txBody>
          <a:bodyPr lIns="68400" rIns="68400" tIns="68400" bIns="68400" anchor="ctr"/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0b87a1"/>
                </a:solidFill>
                <a:latin typeface="Dosis Light"/>
                <a:ea typeface="Dosis Light"/>
              </a:rPr>
              <a:t>4</a:t>
            </a:r>
            <a:endParaRPr b="0" lang="en-US" sz="900" spc="-1" strike="noStrike">
              <a:latin typeface="Times New Roman"/>
            </a:endParaRPr>
          </a:p>
        </p:txBody>
      </p:sp>
      <p:pic>
        <p:nvPicPr>
          <p:cNvPr id="3747" name="Picture 20" descr=""/>
          <p:cNvPicPr/>
          <p:nvPr/>
        </p:nvPicPr>
        <p:blipFill>
          <a:blip r:embed="rId2"/>
          <a:stretch/>
        </p:blipFill>
        <p:spPr>
          <a:xfrm>
            <a:off x="5086080" y="461520"/>
            <a:ext cx="426600" cy="3304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7" dur="500"/>
                                        <p:tgtEl>
                                          <p:spTgt spid="37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0" dur="500"/>
                                        <p:tgtEl>
                                          <p:spTgt spid="37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3" dur="500"/>
                                        <p:tgtEl>
                                          <p:spTgt spid="37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8" dur="500"/>
                                        <p:tgtEl>
                                          <p:spTgt spid="37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3" dur="500"/>
                                        <p:tgtEl>
                                          <p:spTgt spid="37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8" dur="500"/>
                                        <p:tgtEl>
                                          <p:spTgt spid="37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3" dur="500"/>
                                        <p:tgtEl>
                                          <p:spTgt spid="37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8" dur="500"/>
                                        <p:tgtEl>
                                          <p:spTgt spid="37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3" dur="500"/>
                                        <p:tgtEl>
                                          <p:spTgt spid="37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8" dur="500"/>
                                        <p:tgtEl>
                                          <p:spTgt spid="37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3" dur="500"/>
                                        <p:tgtEl>
                                          <p:spTgt spid="37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2b3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8" name="TextShape 1"/>
          <p:cNvSpPr txBox="1"/>
          <p:nvPr/>
        </p:nvSpPr>
        <p:spPr>
          <a:xfrm>
            <a:off x="68760" y="4848480"/>
            <a:ext cx="411120" cy="294840"/>
          </a:xfrm>
          <a:prstGeom prst="rect">
            <a:avLst/>
          </a:prstGeom>
          <a:noFill/>
          <a:ln>
            <a:noFill/>
          </a:ln>
        </p:spPr>
        <p:txBody>
          <a:bodyPr lIns="68400" rIns="68400" tIns="68400" bIns="68400" anchor="ctr"/>
          <a:p>
            <a:pPr>
              <a:lnSpc>
                <a:spcPct val="100000"/>
              </a:lnSpc>
            </a:pPr>
            <a:fld id="{F49E663E-7460-4EA0-8462-3D5628558AF2}" type="slidenum">
              <a:rPr b="0" lang="en-US" sz="900" spc="-1" strike="noStrike">
                <a:solidFill>
                  <a:srgbClr val="0b87a1"/>
                </a:solidFill>
                <a:latin typeface="Dosis Light"/>
                <a:ea typeface="Dosis Light"/>
              </a:rPr>
              <a:t>&lt;number&gt;</a:t>
            </a:fld>
            <a:endParaRPr b="0" lang="en-US" sz="900" spc="-1" strike="noStrike">
              <a:latin typeface="Times New Roman"/>
            </a:endParaRPr>
          </a:p>
        </p:txBody>
      </p:sp>
      <p:pic>
        <p:nvPicPr>
          <p:cNvPr id="4049" name="Picture 4" descr=""/>
          <p:cNvPicPr/>
          <p:nvPr/>
        </p:nvPicPr>
        <p:blipFill>
          <a:blip r:embed="rId1"/>
          <a:stretch/>
        </p:blipFill>
        <p:spPr>
          <a:xfrm>
            <a:off x="156600" y="4446000"/>
            <a:ext cx="520200" cy="520200"/>
          </a:xfrm>
          <a:prstGeom prst="rect">
            <a:avLst/>
          </a:prstGeom>
          <a:ln>
            <a:noFill/>
          </a:ln>
        </p:spPr>
      </p:pic>
      <p:sp>
        <p:nvSpPr>
          <p:cNvPr id="4050" name="CustomShape 2"/>
          <p:cNvSpPr/>
          <p:nvPr/>
        </p:nvSpPr>
        <p:spPr>
          <a:xfrm>
            <a:off x="352440" y="69840"/>
            <a:ext cx="5070600" cy="857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b"/>
          <a:p>
            <a:pPr>
              <a:lnSpc>
                <a:spcPct val="100000"/>
              </a:lnSpc>
            </a:pPr>
            <a:r>
              <a:rPr b="0" lang="en-US" sz="3000" spc="-1" strike="noStrike">
                <a:solidFill>
                  <a:srgbClr val="268bd2"/>
                </a:solidFill>
                <a:latin typeface="Vazir Code"/>
                <a:ea typeface="Dosis Light"/>
              </a:rPr>
              <a:t>Data structures</a:t>
            </a:r>
            <a:endParaRPr b="0" lang="en-US" sz="3000" spc="-1" strike="noStrike">
              <a:latin typeface="Arial"/>
            </a:endParaRPr>
          </a:p>
        </p:txBody>
      </p:sp>
      <p:pic>
        <p:nvPicPr>
          <p:cNvPr id="4051" name="" descr=""/>
          <p:cNvPicPr/>
          <p:nvPr/>
        </p:nvPicPr>
        <p:blipFill>
          <a:blip r:embed="rId2"/>
          <a:stretch/>
        </p:blipFill>
        <p:spPr>
          <a:xfrm>
            <a:off x="9449280" y="3749040"/>
            <a:ext cx="2437920" cy="2219040"/>
          </a:xfrm>
          <a:prstGeom prst="rect">
            <a:avLst/>
          </a:prstGeom>
          <a:ln>
            <a:noFill/>
          </a:ln>
        </p:spPr>
      </p:pic>
      <p:pic>
        <p:nvPicPr>
          <p:cNvPr id="4052" name="" descr=""/>
          <p:cNvPicPr/>
          <p:nvPr/>
        </p:nvPicPr>
        <p:blipFill>
          <a:blip r:embed="rId3"/>
          <a:stretch/>
        </p:blipFill>
        <p:spPr>
          <a:xfrm>
            <a:off x="9449280" y="3749040"/>
            <a:ext cx="2437920" cy="2219040"/>
          </a:xfrm>
          <a:prstGeom prst="rect">
            <a:avLst/>
          </a:prstGeom>
          <a:ln>
            <a:noFill/>
          </a:ln>
        </p:spPr>
      </p:pic>
      <p:pic>
        <p:nvPicPr>
          <p:cNvPr id="4053" name="" descr=""/>
          <p:cNvPicPr/>
          <p:nvPr/>
        </p:nvPicPr>
        <p:blipFill>
          <a:blip r:embed="rId4"/>
          <a:stretch/>
        </p:blipFill>
        <p:spPr>
          <a:xfrm>
            <a:off x="9449280" y="3749040"/>
            <a:ext cx="2437920" cy="2219040"/>
          </a:xfrm>
          <a:prstGeom prst="rect">
            <a:avLst/>
          </a:prstGeom>
          <a:ln>
            <a:noFill/>
          </a:ln>
        </p:spPr>
      </p:pic>
      <p:pic>
        <p:nvPicPr>
          <p:cNvPr id="4054" name="" descr=""/>
          <p:cNvPicPr/>
          <p:nvPr/>
        </p:nvPicPr>
        <p:blipFill>
          <a:blip r:embed="rId5"/>
          <a:stretch/>
        </p:blipFill>
        <p:spPr>
          <a:xfrm>
            <a:off x="9449280" y="3749040"/>
            <a:ext cx="2437560" cy="2219040"/>
          </a:xfrm>
          <a:prstGeom prst="rect">
            <a:avLst/>
          </a:prstGeom>
          <a:ln>
            <a:noFill/>
          </a:ln>
        </p:spPr>
      </p:pic>
      <p:graphicFrame>
        <p:nvGraphicFramePr>
          <p:cNvPr id="4055" name="Table 3"/>
          <p:cNvGraphicFramePr/>
          <p:nvPr/>
        </p:nvGraphicFramePr>
        <p:xfrm>
          <a:off x="626760" y="1224000"/>
          <a:ext cx="4757400" cy="2879280"/>
        </p:xfrm>
        <a:graphic>
          <a:graphicData uri="http://schemas.openxmlformats.org/drawingml/2006/table">
            <a:tbl>
              <a:tblPr/>
              <a:tblGrid>
                <a:gridCol w="862200"/>
                <a:gridCol w="1747800"/>
                <a:gridCol w="2147760"/>
              </a:tblGrid>
              <a:tr h="719640">
                <a:tc>
                  <a:txBody>
                    <a:bodyPr lIns="90000" rIns="90000" tIns="46800" bIns="46800"/>
                    <a:p>
                      <a:pPr algn="ctr"/>
                      <a:r>
                        <a:rPr b="0" lang="en-US" sz="1800" spc="-1" strike="noStrike">
                          <a:latin typeface="Arial"/>
                        </a:rPr>
                        <a:t>dim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9999ff"/>
                    </a:solidFill>
                  </a:tcPr>
                </a:tc>
                <a:tc>
                  <a:txBody>
                    <a:bodyPr lIns="90000" rIns="90000" tIns="46800" bIns="46800"/>
                    <a:p>
                      <a:pPr algn="ctr"/>
                      <a:r>
                        <a:rPr b="0" lang="en-US" sz="1800" spc="-1" strike="noStrike">
                          <a:latin typeface="Arial"/>
                        </a:rPr>
                        <a:t>Homogeneous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9999ff"/>
                    </a:solidFill>
                  </a:tcPr>
                </a:tc>
                <a:tc>
                  <a:txBody>
                    <a:bodyPr lIns="90000" rIns="90000" tIns="46800" bIns="46800"/>
                    <a:p>
                      <a:pPr algn="ctr"/>
                      <a:r>
                        <a:rPr b="0" lang="en-US" sz="1800" spc="-1" strike="noStrike">
                          <a:latin typeface="Arial"/>
                        </a:rPr>
                        <a:t>Heterogeneous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9999ff"/>
                    </a:solidFill>
                  </a:tcPr>
                </a:tc>
              </a:tr>
              <a:tr h="719640">
                <a:tc>
                  <a:txBody>
                    <a:bodyPr lIns="90000" rIns="90000" tIns="46800" bIns="46800"/>
                    <a:p>
                      <a:pPr algn="ctr"/>
                      <a:r>
                        <a:rPr b="0" lang="en-US" sz="1800" spc="-1" strike="noStrike">
                          <a:latin typeface="Arial"/>
                        </a:rPr>
                        <a:t>1d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ff"/>
                    </a:solidFill>
                  </a:tcPr>
                </a:tc>
                <a:tc>
                  <a:txBody>
                    <a:bodyPr lIns="90000" rIns="90000" tIns="46800" bIns="46800"/>
                    <a:p>
                      <a:pPr algn="ctr"/>
                      <a:r>
                        <a:rPr b="0" lang="en-US" sz="1800" spc="-1" strike="noStrike">
                          <a:latin typeface="Arial"/>
                        </a:rPr>
                        <a:t>Atomic Vector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ff"/>
                    </a:solidFill>
                  </a:tcPr>
                </a:tc>
                <a:tc>
                  <a:txBody>
                    <a:bodyPr lIns="90000" rIns="90000" tIns="46800" bIns="46800"/>
                    <a:p>
                      <a:pPr algn="ctr"/>
                      <a:r>
                        <a:rPr b="0" lang="en-US" sz="1800" spc="-1" strike="noStrike">
                          <a:latin typeface="Arial"/>
                        </a:rPr>
                        <a:t>List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2aa198"/>
                    </a:solidFill>
                  </a:tcPr>
                </a:tc>
              </a:tr>
              <a:tr h="719640">
                <a:tc>
                  <a:txBody>
                    <a:bodyPr lIns="90000" rIns="90000" tIns="46800" bIns="46800"/>
                    <a:p>
                      <a:pPr algn="ctr"/>
                      <a:r>
                        <a:rPr b="0" lang="en-US" sz="1800" spc="-1" strike="noStrike">
                          <a:latin typeface="Arial"/>
                        </a:rPr>
                        <a:t>2d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ff"/>
                    </a:solidFill>
                  </a:tcPr>
                </a:tc>
                <a:tc>
                  <a:txBody>
                    <a:bodyPr lIns="90000" rIns="90000" tIns="46800" bIns="46800"/>
                    <a:p>
                      <a:pPr algn="ctr"/>
                      <a:r>
                        <a:rPr b="0" lang="en-US" sz="1800" spc="-1" strike="noStrike">
                          <a:latin typeface="Arial"/>
                        </a:rPr>
                        <a:t>Matrix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ff"/>
                    </a:solidFill>
                  </a:tcPr>
                </a:tc>
                <a:tc>
                  <a:txBody>
                    <a:bodyPr lIns="90000" rIns="90000" tIns="46800" bIns="46800"/>
                    <a:p>
                      <a:pPr algn="ctr"/>
                      <a:r>
                        <a:rPr b="0" lang="en-US" sz="1800" spc="-1" strike="noStrike">
                          <a:latin typeface="Arial"/>
                        </a:rPr>
                        <a:t>Data frame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ff"/>
                    </a:solidFill>
                  </a:tcPr>
                </a:tc>
              </a:tr>
              <a:tr h="720720">
                <a:tc>
                  <a:txBody>
                    <a:bodyPr lIns="90000" rIns="90000" tIns="46800" bIns="46800"/>
                    <a:p>
                      <a:pPr algn="ctr"/>
                      <a:r>
                        <a:rPr b="0" lang="en-US" sz="1800" spc="-1" strike="noStrike">
                          <a:latin typeface="Arial"/>
                        </a:rPr>
                        <a:t>nd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ff"/>
                    </a:solidFill>
                  </a:tcPr>
                </a:tc>
                <a:tc>
                  <a:txBody>
                    <a:bodyPr lIns="90000" rIns="90000" tIns="46800" bIns="46800"/>
                    <a:p>
                      <a:pPr algn="ctr"/>
                      <a:r>
                        <a:rPr b="0" lang="en-US" sz="1800" spc="-1" strike="noStrike">
                          <a:latin typeface="Arial"/>
                        </a:rPr>
                        <a:t>Array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ff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ff"/>
                    </a:solidFill>
                  </a:tcPr>
                </a:tc>
              </a:tr>
            </a:tbl>
          </a:graphicData>
        </a:graphic>
      </p:graphicFrame>
    </p:spTree>
  </p:cSld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2b3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6" name="TextShape 1"/>
          <p:cNvSpPr txBox="1"/>
          <p:nvPr/>
        </p:nvSpPr>
        <p:spPr>
          <a:xfrm>
            <a:off x="68760" y="4848480"/>
            <a:ext cx="411120" cy="294840"/>
          </a:xfrm>
          <a:prstGeom prst="rect">
            <a:avLst/>
          </a:prstGeom>
          <a:noFill/>
          <a:ln>
            <a:noFill/>
          </a:ln>
        </p:spPr>
        <p:txBody>
          <a:bodyPr lIns="68400" rIns="68400" tIns="68400" bIns="68400" anchor="ctr"/>
          <a:p>
            <a:pPr>
              <a:lnSpc>
                <a:spcPct val="100000"/>
              </a:lnSpc>
            </a:pPr>
            <a:fld id="{F90FF936-D2D5-46C9-A877-A3F277939374}" type="slidenum">
              <a:rPr b="0" lang="en-US" sz="900" spc="-1" strike="noStrike">
                <a:solidFill>
                  <a:srgbClr val="0b87a1"/>
                </a:solidFill>
                <a:latin typeface="Dosis Light"/>
                <a:ea typeface="Dosis Light"/>
              </a:rPr>
              <a:t>&lt;number&gt;</a:t>
            </a:fld>
            <a:endParaRPr b="0" lang="en-US" sz="900" spc="-1" strike="noStrike">
              <a:latin typeface="Times New Roman"/>
            </a:endParaRPr>
          </a:p>
        </p:txBody>
      </p:sp>
      <p:pic>
        <p:nvPicPr>
          <p:cNvPr id="4057" name="Picture 4" descr=""/>
          <p:cNvPicPr/>
          <p:nvPr/>
        </p:nvPicPr>
        <p:blipFill>
          <a:blip r:embed="rId1"/>
          <a:stretch/>
        </p:blipFill>
        <p:spPr>
          <a:xfrm>
            <a:off x="156600" y="4446000"/>
            <a:ext cx="520200" cy="520200"/>
          </a:xfrm>
          <a:prstGeom prst="rect">
            <a:avLst/>
          </a:prstGeom>
          <a:ln>
            <a:noFill/>
          </a:ln>
        </p:spPr>
      </p:pic>
      <p:sp>
        <p:nvSpPr>
          <p:cNvPr id="4058" name="CustomShape 2"/>
          <p:cNvSpPr/>
          <p:nvPr/>
        </p:nvSpPr>
        <p:spPr>
          <a:xfrm>
            <a:off x="352440" y="213840"/>
            <a:ext cx="5070600" cy="857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b"/>
          <a:p>
            <a:pPr>
              <a:lnSpc>
                <a:spcPct val="100000"/>
              </a:lnSpc>
            </a:pPr>
            <a:r>
              <a:rPr b="0" lang="en-US" sz="3000" spc="-1" strike="noStrike">
                <a:solidFill>
                  <a:srgbClr val="268bd2"/>
                </a:solidFill>
                <a:latin typeface="Vazir Code"/>
                <a:ea typeface="Dosis Light"/>
              </a:rPr>
              <a:t>Data structures: </a:t>
            </a:r>
            <a:endParaRPr b="0" lang="en-US" sz="3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aa198"/>
                </a:solidFill>
                <a:latin typeface="Vazir Code"/>
                <a:ea typeface="Dosis Light"/>
              </a:rPr>
              <a:t>Lists or Recursive Vector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4059" name="" descr=""/>
          <p:cNvPicPr/>
          <p:nvPr/>
        </p:nvPicPr>
        <p:blipFill>
          <a:blip r:embed="rId2"/>
          <a:stretch/>
        </p:blipFill>
        <p:spPr>
          <a:xfrm>
            <a:off x="9449280" y="3749040"/>
            <a:ext cx="2437920" cy="2219040"/>
          </a:xfrm>
          <a:prstGeom prst="rect">
            <a:avLst/>
          </a:prstGeom>
          <a:ln>
            <a:noFill/>
          </a:ln>
        </p:spPr>
      </p:pic>
      <p:pic>
        <p:nvPicPr>
          <p:cNvPr id="4060" name="" descr=""/>
          <p:cNvPicPr/>
          <p:nvPr/>
        </p:nvPicPr>
        <p:blipFill>
          <a:blip r:embed="rId3"/>
          <a:stretch/>
        </p:blipFill>
        <p:spPr>
          <a:xfrm>
            <a:off x="9449280" y="3749040"/>
            <a:ext cx="2437920" cy="2219040"/>
          </a:xfrm>
          <a:prstGeom prst="rect">
            <a:avLst/>
          </a:prstGeom>
          <a:ln>
            <a:noFill/>
          </a:ln>
        </p:spPr>
      </p:pic>
      <p:pic>
        <p:nvPicPr>
          <p:cNvPr id="4061" name="" descr=""/>
          <p:cNvPicPr/>
          <p:nvPr/>
        </p:nvPicPr>
        <p:blipFill>
          <a:blip r:embed="rId4"/>
          <a:stretch/>
        </p:blipFill>
        <p:spPr>
          <a:xfrm>
            <a:off x="9449280" y="3749040"/>
            <a:ext cx="2437920" cy="2219040"/>
          </a:xfrm>
          <a:prstGeom prst="rect">
            <a:avLst/>
          </a:prstGeom>
          <a:ln>
            <a:noFill/>
          </a:ln>
        </p:spPr>
      </p:pic>
      <p:pic>
        <p:nvPicPr>
          <p:cNvPr id="4062" name="" descr=""/>
          <p:cNvPicPr/>
          <p:nvPr/>
        </p:nvPicPr>
        <p:blipFill>
          <a:blip r:embed="rId5"/>
          <a:stretch/>
        </p:blipFill>
        <p:spPr>
          <a:xfrm>
            <a:off x="9449280" y="3749040"/>
            <a:ext cx="2437560" cy="2219040"/>
          </a:xfrm>
          <a:prstGeom prst="rect">
            <a:avLst/>
          </a:prstGeom>
          <a:ln>
            <a:noFill/>
          </a:ln>
        </p:spPr>
      </p:pic>
      <p:sp>
        <p:nvSpPr>
          <p:cNvPr id="4063" name="TextShape 3"/>
          <p:cNvSpPr txBox="1"/>
          <p:nvPr/>
        </p:nvSpPr>
        <p:spPr>
          <a:xfrm>
            <a:off x="800640" y="1191600"/>
            <a:ext cx="4846320" cy="3479760"/>
          </a:xfrm>
          <a:prstGeom prst="rect">
            <a:avLst/>
          </a:prstGeom>
          <a:noFill/>
          <a:ln w="38160">
            <a:noFill/>
          </a:ln>
        </p:spPr>
        <p:txBody>
          <a:bodyPr lIns="109080" rIns="109080" tIns="64080" bIns="64080"/>
          <a:p>
            <a:pPr marL="216000" indent="-21600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You construct lists by using </a:t>
            </a:r>
            <a:r>
              <a:rPr b="0" lang="en-US" sz="1400" spc="-1" strike="noStrike">
                <a:solidFill>
                  <a:srgbClr val="268bd2"/>
                </a:solidFill>
                <a:latin typeface="Vazir Code"/>
                <a:ea typeface="Noto Sans CJK SC Regular"/>
              </a:rPr>
              <a:t>list</a:t>
            </a:r>
            <a:r>
              <a:rPr b="0" lang="en-US" sz="14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()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16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&gt; </a:t>
            </a:r>
            <a:r>
              <a:rPr b="0" lang="en-US" sz="14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d </a:t>
            </a:r>
            <a:r>
              <a:rPr b="0" lang="en-US" sz="14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&lt;-</a:t>
            </a:r>
            <a:r>
              <a:rPr b="0" lang="en-US" sz="14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 </a:t>
            </a:r>
            <a:r>
              <a:rPr b="0" lang="en-US" sz="1400" spc="-1" strike="noStrike">
                <a:solidFill>
                  <a:srgbClr val="268bd2"/>
                </a:solidFill>
                <a:latin typeface="Vazir Code"/>
                <a:ea typeface="Noto Sans CJK SC Regular"/>
              </a:rPr>
              <a:t>list</a:t>
            </a:r>
            <a:r>
              <a:rPr b="0" lang="en-US" sz="14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(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14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    </a:t>
            </a:r>
            <a:r>
              <a:rPr b="0" lang="en-US" sz="1400" spc="-1" strike="noStrike">
                <a:solidFill>
                  <a:srgbClr val="d33682"/>
                </a:solidFill>
                <a:latin typeface="Vazir Code"/>
                <a:ea typeface="Noto Sans CJK SC Regular"/>
              </a:rPr>
              <a:t>1:10</a:t>
            </a:r>
            <a:r>
              <a:rPr b="0" lang="en-US" sz="14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,</a:t>
            </a:r>
            <a:r>
              <a:rPr b="0" lang="en-US" sz="14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 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14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    </a:t>
            </a:r>
            <a:r>
              <a:rPr b="0" lang="en-US" sz="1400" spc="-1" strike="noStrike">
                <a:solidFill>
                  <a:srgbClr val="2aa198"/>
                </a:solidFill>
                <a:latin typeface="Vazir Code"/>
                <a:ea typeface="Noto Sans CJK SC Regular"/>
              </a:rPr>
              <a:t>"foo"</a:t>
            </a:r>
            <a:r>
              <a:rPr b="0" lang="en-US" sz="14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,</a:t>
            </a:r>
            <a:r>
              <a:rPr b="0" lang="en-US" sz="14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 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14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    </a:t>
            </a:r>
            <a:r>
              <a:rPr b="0" lang="en-US" sz="1400" spc="-1" strike="noStrike">
                <a:solidFill>
                  <a:srgbClr val="268bd2"/>
                </a:solidFill>
                <a:latin typeface="Vazir Code"/>
                <a:ea typeface="Noto Sans CJK SC Regular"/>
              </a:rPr>
              <a:t>c</a:t>
            </a:r>
            <a:r>
              <a:rPr b="0" lang="en-US" sz="14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(TRUE, FALSE, TRUE, TRUE),</a:t>
            </a:r>
            <a:r>
              <a:rPr b="0" lang="en-US" sz="14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 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14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    </a:t>
            </a:r>
            <a:r>
              <a:rPr b="0" lang="en-US" sz="1400" spc="-1" strike="noStrike">
                <a:solidFill>
                  <a:srgbClr val="268bd2"/>
                </a:solidFill>
                <a:latin typeface="Vazir Code"/>
                <a:ea typeface="Noto Sans CJK SC Regular"/>
              </a:rPr>
              <a:t>C</a:t>
            </a:r>
            <a:r>
              <a:rPr b="0" lang="en-US" sz="14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(</a:t>
            </a:r>
            <a:r>
              <a:rPr b="0" lang="en-US" sz="1400" spc="-1" strike="noStrike">
                <a:solidFill>
                  <a:srgbClr val="d33682"/>
                </a:solidFill>
                <a:latin typeface="Vazir Code"/>
                <a:ea typeface="Noto Sans CJK SC Regular"/>
              </a:rPr>
              <a:t>7.2</a:t>
            </a:r>
            <a:r>
              <a:rPr b="0" lang="en-US" sz="14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,</a:t>
            </a:r>
            <a:r>
              <a:rPr b="0" lang="en-US" sz="14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 </a:t>
            </a:r>
            <a:r>
              <a:rPr b="0" lang="en-US" sz="1400" spc="-1" strike="noStrike">
                <a:solidFill>
                  <a:srgbClr val="d33682"/>
                </a:solidFill>
                <a:latin typeface="Vazir Code"/>
                <a:ea typeface="Noto Sans CJK SC Regular"/>
              </a:rPr>
              <a:t>16.8</a:t>
            </a:r>
            <a:r>
              <a:rPr b="0" lang="en-US" sz="14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)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14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  </a:t>
            </a:r>
            <a:r>
              <a:rPr b="0" lang="en-US" sz="14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)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16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&gt; </a:t>
            </a:r>
            <a:r>
              <a:rPr b="0" lang="en-US" sz="1400" spc="-1" strike="noStrike">
                <a:solidFill>
                  <a:srgbClr val="268bd2"/>
                </a:solidFill>
                <a:latin typeface="Vazir Code"/>
                <a:ea typeface="Noto Sans CJK SC Regular"/>
              </a:rPr>
              <a:t>str</a:t>
            </a:r>
            <a:r>
              <a:rPr b="0" lang="en-US" sz="14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(</a:t>
            </a:r>
            <a:r>
              <a:rPr b="0" lang="en-US" sz="14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d</a:t>
            </a:r>
            <a:r>
              <a:rPr b="0" lang="en-US" sz="14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)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14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List of 4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14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 </a:t>
            </a:r>
            <a:r>
              <a:rPr b="0" lang="en-US" sz="14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$ : int [1:10] 1 2 3 4 5 6 7 8 9 10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14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 </a:t>
            </a:r>
            <a:r>
              <a:rPr b="0" lang="en-US" sz="14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$ : chr "foo"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14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 </a:t>
            </a:r>
            <a:r>
              <a:rPr b="0" lang="en-US" sz="14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$ : logi [1:4] TRUE FALSE TRUE TRUE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14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 </a:t>
            </a:r>
            <a:r>
              <a:rPr b="0" lang="en-US" sz="14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$ : num [1:2] 7.2 16.8</a:t>
            </a:r>
            <a:endParaRPr b="0" lang="en-US" sz="1400" spc="-1" strike="noStrike">
              <a:latin typeface="Arial"/>
            </a:endParaRPr>
          </a:p>
        </p:txBody>
      </p:sp>
    </p:spTree>
  </p:cSld>
  <p:timing>
    <p:tnLst>
      <p:par>
        <p:cTn id="657" dur="indefinite" restart="never" nodeType="tmRoot">
          <p:childTnLst>
            <p:seq>
              <p:cTn id="658" dur="indefinite" nodeType="mainSeq">
                <p:childTnLst>
                  <p:par>
                    <p:cTn id="659" fill="hold">
                      <p:stCondLst>
                        <p:cond delay="indefinite"/>
                      </p:stCondLst>
                      <p:childTnLst>
                        <p:par>
                          <p:cTn id="660" fill="hold">
                            <p:stCondLst>
                              <p:cond delay="0"/>
                            </p:stCondLst>
                            <p:childTnLst>
                              <p:par>
                                <p:cTn id="66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3" fill="hold">
                      <p:stCondLst>
                        <p:cond delay="indefinite"/>
                      </p:stCondLst>
                      <p:childTnLst>
                        <p:par>
                          <p:cTn id="664" fill="hold">
                            <p:stCondLst>
                              <p:cond delay="0"/>
                            </p:stCondLst>
                            <p:childTnLst>
                              <p:par>
                                <p:cTn id="66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7" fill="hold">
                      <p:stCondLst>
                        <p:cond delay="indefinite"/>
                      </p:stCondLst>
                      <p:childTnLst>
                        <p:par>
                          <p:cTn id="678" fill="hold">
                            <p:stCondLst>
                              <p:cond delay="0"/>
                            </p:stCondLst>
                            <p:childTnLst>
                              <p:par>
                                <p:cTn id="67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1" fill="hold">
                      <p:stCondLst>
                        <p:cond delay="indefinite"/>
                      </p:stCondLst>
                      <p:childTnLst>
                        <p:par>
                          <p:cTn id="682" fill="hold">
                            <p:stCondLst>
                              <p:cond delay="0"/>
                            </p:stCondLst>
                            <p:childTnLst>
                              <p:par>
                                <p:cTn id="68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2b3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4" name="TextShape 1"/>
          <p:cNvSpPr txBox="1"/>
          <p:nvPr/>
        </p:nvSpPr>
        <p:spPr>
          <a:xfrm>
            <a:off x="68760" y="4848480"/>
            <a:ext cx="411120" cy="294840"/>
          </a:xfrm>
          <a:prstGeom prst="rect">
            <a:avLst/>
          </a:prstGeom>
          <a:noFill/>
          <a:ln>
            <a:noFill/>
          </a:ln>
        </p:spPr>
        <p:txBody>
          <a:bodyPr lIns="68400" rIns="68400" tIns="68400" bIns="68400" anchor="ctr"/>
          <a:p>
            <a:pPr>
              <a:lnSpc>
                <a:spcPct val="100000"/>
              </a:lnSpc>
            </a:pPr>
            <a:fld id="{90DEB508-5FE3-4E00-95F1-7C99F2952A4F}" type="slidenum">
              <a:rPr b="0" lang="en-US" sz="900" spc="-1" strike="noStrike">
                <a:solidFill>
                  <a:srgbClr val="0b87a1"/>
                </a:solidFill>
                <a:latin typeface="Dosis Light"/>
                <a:ea typeface="Dosis Light"/>
              </a:rPr>
              <a:t>&lt;number&gt;</a:t>
            </a:fld>
            <a:endParaRPr b="0" lang="en-US" sz="900" spc="-1" strike="noStrike">
              <a:latin typeface="Times New Roman"/>
            </a:endParaRPr>
          </a:p>
        </p:txBody>
      </p:sp>
      <p:pic>
        <p:nvPicPr>
          <p:cNvPr id="4065" name="Picture 4" descr=""/>
          <p:cNvPicPr/>
          <p:nvPr/>
        </p:nvPicPr>
        <p:blipFill>
          <a:blip r:embed="rId1"/>
          <a:stretch/>
        </p:blipFill>
        <p:spPr>
          <a:xfrm>
            <a:off x="156600" y="4446000"/>
            <a:ext cx="520200" cy="520200"/>
          </a:xfrm>
          <a:prstGeom prst="rect">
            <a:avLst/>
          </a:prstGeom>
          <a:ln>
            <a:noFill/>
          </a:ln>
        </p:spPr>
      </p:pic>
      <p:sp>
        <p:nvSpPr>
          <p:cNvPr id="4066" name="CustomShape 2"/>
          <p:cNvSpPr/>
          <p:nvPr/>
        </p:nvSpPr>
        <p:spPr>
          <a:xfrm>
            <a:off x="352440" y="213840"/>
            <a:ext cx="5070600" cy="857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b"/>
          <a:p>
            <a:pPr>
              <a:lnSpc>
                <a:spcPct val="100000"/>
              </a:lnSpc>
            </a:pPr>
            <a:r>
              <a:rPr b="0" lang="en-US" sz="3000" spc="-1" strike="noStrike">
                <a:solidFill>
                  <a:srgbClr val="268bd2"/>
                </a:solidFill>
                <a:latin typeface="Vazir Code"/>
                <a:ea typeface="Dosis Light"/>
              </a:rPr>
              <a:t>Data structures: </a:t>
            </a:r>
            <a:endParaRPr b="0" lang="en-US" sz="3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aa198"/>
                </a:solidFill>
                <a:latin typeface="Vazir Code"/>
                <a:ea typeface="Dosis Light"/>
              </a:rPr>
              <a:t>Lists or Recursive Vector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4067" name="" descr=""/>
          <p:cNvPicPr/>
          <p:nvPr/>
        </p:nvPicPr>
        <p:blipFill>
          <a:blip r:embed="rId2"/>
          <a:stretch/>
        </p:blipFill>
        <p:spPr>
          <a:xfrm>
            <a:off x="9449280" y="3749040"/>
            <a:ext cx="2437920" cy="2219040"/>
          </a:xfrm>
          <a:prstGeom prst="rect">
            <a:avLst/>
          </a:prstGeom>
          <a:ln>
            <a:noFill/>
          </a:ln>
        </p:spPr>
      </p:pic>
      <p:pic>
        <p:nvPicPr>
          <p:cNvPr id="4068" name="" descr=""/>
          <p:cNvPicPr/>
          <p:nvPr/>
        </p:nvPicPr>
        <p:blipFill>
          <a:blip r:embed="rId3"/>
          <a:stretch/>
        </p:blipFill>
        <p:spPr>
          <a:xfrm>
            <a:off x="9449280" y="3749040"/>
            <a:ext cx="2437920" cy="2219040"/>
          </a:xfrm>
          <a:prstGeom prst="rect">
            <a:avLst/>
          </a:prstGeom>
          <a:ln>
            <a:noFill/>
          </a:ln>
        </p:spPr>
      </p:pic>
      <p:pic>
        <p:nvPicPr>
          <p:cNvPr id="4069" name="" descr=""/>
          <p:cNvPicPr/>
          <p:nvPr/>
        </p:nvPicPr>
        <p:blipFill>
          <a:blip r:embed="rId4"/>
          <a:stretch/>
        </p:blipFill>
        <p:spPr>
          <a:xfrm>
            <a:off x="9449280" y="3749040"/>
            <a:ext cx="2437920" cy="2219040"/>
          </a:xfrm>
          <a:prstGeom prst="rect">
            <a:avLst/>
          </a:prstGeom>
          <a:ln>
            <a:noFill/>
          </a:ln>
        </p:spPr>
      </p:pic>
      <p:pic>
        <p:nvPicPr>
          <p:cNvPr id="4070" name="" descr=""/>
          <p:cNvPicPr/>
          <p:nvPr/>
        </p:nvPicPr>
        <p:blipFill>
          <a:blip r:embed="rId5"/>
          <a:stretch/>
        </p:blipFill>
        <p:spPr>
          <a:xfrm>
            <a:off x="9449280" y="3749040"/>
            <a:ext cx="2437560" cy="2219040"/>
          </a:xfrm>
          <a:prstGeom prst="rect">
            <a:avLst/>
          </a:prstGeom>
          <a:ln>
            <a:noFill/>
          </a:ln>
        </p:spPr>
      </p:pic>
      <p:sp>
        <p:nvSpPr>
          <p:cNvPr id="4071" name="TextShape 3"/>
          <p:cNvSpPr txBox="1"/>
          <p:nvPr/>
        </p:nvSpPr>
        <p:spPr>
          <a:xfrm>
            <a:off x="800640" y="1191600"/>
            <a:ext cx="4846320" cy="2981160"/>
          </a:xfrm>
          <a:prstGeom prst="rect">
            <a:avLst/>
          </a:prstGeom>
          <a:noFill/>
          <a:ln w="38160">
            <a:noFill/>
          </a:ln>
        </p:spPr>
        <p:txBody>
          <a:bodyPr lIns="109080" rIns="109080" tIns="64080" bIns="64080"/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14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&gt; e </a:t>
            </a:r>
            <a:r>
              <a:rPr b="0" lang="en-US" sz="14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&lt;- </a:t>
            </a:r>
            <a:r>
              <a:rPr b="0" lang="en-US" sz="1400" spc="-1" strike="noStrike">
                <a:solidFill>
                  <a:srgbClr val="268bd2"/>
                </a:solidFill>
                <a:latin typeface="Vazir Code"/>
                <a:ea typeface="Noto Sans CJK SC Regular"/>
              </a:rPr>
              <a:t>list</a:t>
            </a:r>
            <a:r>
              <a:rPr b="0" lang="en-US" sz="14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(</a:t>
            </a:r>
            <a:r>
              <a:rPr b="0" lang="en-US" sz="1400" spc="-1" strike="noStrike">
                <a:solidFill>
                  <a:srgbClr val="268bd2"/>
                </a:solidFill>
                <a:latin typeface="Vazir Code"/>
                <a:ea typeface="Noto Sans CJK SC Regular"/>
              </a:rPr>
              <a:t>list</a:t>
            </a:r>
            <a:r>
              <a:rPr b="0" lang="en-US" sz="14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(</a:t>
            </a:r>
            <a:r>
              <a:rPr b="0" lang="en-US" sz="1400" spc="-1" strike="noStrike">
                <a:solidFill>
                  <a:srgbClr val="268bd2"/>
                </a:solidFill>
                <a:latin typeface="Vazir Code"/>
                <a:ea typeface="Noto Sans CJK SC Regular"/>
              </a:rPr>
              <a:t>list</a:t>
            </a:r>
            <a:r>
              <a:rPr b="0" lang="en-US" sz="14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(</a:t>
            </a:r>
            <a:r>
              <a:rPr b="0" lang="en-US" sz="1400" spc="-1" strike="noStrike">
                <a:solidFill>
                  <a:srgbClr val="268bd2"/>
                </a:solidFill>
                <a:latin typeface="Vazir Code"/>
                <a:ea typeface="Noto Sans CJK SC Regular"/>
              </a:rPr>
              <a:t>list</a:t>
            </a:r>
            <a:r>
              <a:rPr b="0" lang="en-US" sz="14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(</a:t>
            </a:r>
            <a:r>
              <a:rPr b="0" lang="en-US" sz="1400" spc="-1" strike="noStrike">
                <a:solidFill>
                  <a:srgbClr val="d33682"/>
                </a:solidFill>
                <a:latin typeface="Vazir Code"/>
                <a:ea typeface="Noto Sans CJK SC Regular"/>
              </a:rPr>
              <a:t>1:10</a:t>
            </a:r>
            <a:r>
              <a:rPr b="0" lang="en-US" sz="14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))))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16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&gt; </a:t>
            </a:r>
            <a:r>
              <a:rPr b="0" lang="en-US" sz="14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e </a:t>
            </a:r>
            <a:r>
              <a:rPr b="0" lang="en-US" sz="14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&lt;- </a:t>
            </a:r>
            <a:r>
              <a:rPr b="0" lang="en-US" sz="1400" spc="-1" strike="noStrike">
                <a:solidFill>
                  <a:srgbClr val="268bd2"/>
                </a:solidFill>
                <a:latin typeface="Vazir Code"/>
                <a:ea typeface="Noto Sans CJK SC Regular"/>
              </a:rPr>
              <a:t>list</a:t>
            </a:r>
            <a:r>
              <a:rPr b="0" lang="en-US" sz="14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(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14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    </a:t>
            </a:r>
            <a:r>
              <a:rPr b="0" lang="en-US" sz="1400" spc="-1" strike="noStrike">
                <a:solidFill>
                  <a:srgbClr val="268bd2"/>
                </a:solidFill>
                <a:latin typeface="Vazir Code"/>
                <a:ea typeface="Noto Sans CJK SC Regular"/>
              </a:rPr>
              <a:t>list</a:t>
            </a:r>
            <a:r>
              <a:rPr b="0" lang="en-US" sz="14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(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14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        </a:t>
            </a:r>
            <a:r>
              <a:rPr b="0" lang="en-US" sz="1400" spc="-1" strike="noStrike">
                <a:solidFill>
                  <a:srgbClr val="268bd2"/>
                </a:solidFill>
                <a:latin typeface="Vazir Code"/>
                <a:ea typeface="Noto Sans CJK SC Regular"/>
              </a:rPr>
              <a:t>list</a:t>
            </a:r>
            <a:r>
              <a:rPr b="0" lang="en-US" sz="14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(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14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            </a:t>
            </a:r>
            <a:r>
              <a:rPr b="0" lang="en-US" sz="1400" spc="-1" strike="noStrike">
                <a:solidFill>
                  <a:srgbClr val="268bd2"/>
                </a:solidFill>
                <a:latin typeface="Vazir Code"/>
                <a:ea typeface="Noto Sans CJK SC Regular"/>
              </a:rPr>
              <a:t>list</a:t>
            </a:r>
            <a:r>
              <a:rPr b="0" lang="en-US" sz="14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(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14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                </a:t>
            </a:r>
            <a:r>
              <a:rPr b="0" lang="en-US" sz="1400" spc="-1" strike="noStrike">
                <a:solidFill>
                  <a:srgbClr val="d33682"/>
                </a:solidFill>
                <a:latin typeface="Vazir Code"/>
                <a:ea typeface="Noto Sans CJK SC Regular"/>
              </a:rPr>
              <a:t>1:10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14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            </a:t>
            </a:r>
            <a:r>
              <a:rPr b="0" lang="en-US" sz="14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)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14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        </a:t>
            </a:r>
            <a:r>
              <a:rPr b="0" lang="en-US" sz="14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)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14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    </a:t>
            </a:r>
            <a:r>
              <a:rPr b="0" lang="en-US" sz="14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)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14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)</a:t>
            </a:r>
            <a:endParaRPr b="0" lang="en-US" sz="1400" spc="-1" strike="noStrike">
              <a:latin typeface="Arial"/>
            </a:endParaRPr>
          </a:p>
        </p:txBody>
      </p:sp>
    </p:spTree>
  </p:cSld>
  <p:timing>
    <p:tnLst>
      <p:par>
        <p:cTn id="693" dur="indefinite" restart="never" nodeType="tmRoot">
          <p:childTnLst>
            <p:seq>
              <p:cTn id="694" dur="indefinite" nodeType="mainSeq">
                <p:childTnLst>
                  <p:par>
                    <p:cTn id="695" fill="hold">
                      <p:stCondLst>
                        <p:cond delay="indefinite"/>
                      </p:stCondLst>
                      <p:childTnLst>
                        <p:par>
                          <p:cTn id="696" fill="hold">
                            <p:stCondLst>
                              <p:cond delay="0"/>
                            </p:stCondLst>
                            <p:childTnLst>
                              <p:par>
                                <p:cTn id="69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9" fill="hold">
                      <p:stCondLst>
                        <p:cond delay="indefinite"/>
                      </p:stCondLst>
                      <p:childTnLst>
                        <p:par>
                          <p:cTn id="700" fill="hold">
                            <p:stCondLst>
                              <p:cond delay="0"/>
                            </p:stCondLst>
                            <p:childTnLst>
                              <p:par>
                                <p:cTn id="70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3" fill="hold">
                      <p:stCondLst>
                        <p:cond delay="indefinite"/>
                      </p:stCondLst>
                      <p:childTnLst>
                        <p:par>
                          <p:cTn id="704" fill="hold">
                            <p:stCondLst>
                              <p:cond delay="0"/>
                            </p:stCondLst>
                            <p:childTnLst>
                              <p:par>
                                <p:cTn id="70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7" fill="hold">
                      <p:stCondLst>
                        <p:cond delay="indefinite"/>
                      </p:stCondLst>
                      <p:childTnLst>
                        <p:par>
                          <p:cTn id="708" fill="hold">
                            <p:stCondLst>
                              <p:cond delay="0"/>
                            </p:stCondLst>
                            <p:childTnLst>
                              <p:par>
                                <p:cTn id="70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1" fill="hold">
                      <p:stCondLst>
                        <p:cond delay="indefinite"/>
                      </p:stCondLst>
                      <p:childTnLst>
                        <p:par>
                          <p:cTn id="712" fill="hold">
                            <p:stCondLst>
                              <p:cond delay="0"/>
                            </p:stCondLst>
                            <p:childTnLst>
                              <p:par>
                                <p:cTn id="71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5" fill="hold">
                      <p:stCondLst>
                        <p:cond delay="indefinite"/>
                      </p:stCondLst>
                      <p:childTnLst>
                        <p:par>
                          <p:cTn id="716" fill="hold">
                            <p:stCondLst>
                              <p:cond delay="0"/>
                            </p:stCondLst>
                            <p:childTnLst>
                              <p:par>
                                <p:cTn id="71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9" fill="hold">
                      <p:stCondLst>
                        <p:cond delay="indefinite"/>
                      </p:stCondLst>
                      <p:childTnLst>
                        <p:par>
                          <p:cTn id="720" fill="hold">
                            <p:stCondLst>
                              <p:cond delay="0"/>
                            </p:stCondLst>
                            <p:childTnLst>
                              <p:par>
                                <p:cTn id="72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2b3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2" name="TextShape 1"/>
          <p:cNvSpPr txBox="1"/>
          <p:nvPr/>
        </p:nvSpPr>
        <p:spPr>
          <a:xfrm>
            <a:off x="68760" y="4848480"/>
            <a:ext cx="411120" cy="294840"/>
          </a:xfrm>
          <a:prstGeom prst="rect">
            <a:avLst/>
          </a:prstGeom>
          <a:noFill/>
          <a:ln>
            <a:noFill/>
          </a:ln>
        </p:spPr>
        <p:txBody>
          <a:bodyPr lIns="68400" rIns="68400" tIns="68400" bIns="68400" anchor="ctr"/>
          <a:p>
            <a:pPr>
              <a:lnSpc>
                <a:spcPct val="100000"/>
              </a:lnSpc>
            </a:pPr>
            <a:fld id="{8658E4FE-1F62-4203-B989-065D69941618}" type="slidenum">
              <a:rPr b="0" lang="en-US" sz="900" spc="-1" strike="noStrike">
                <a:solidFill>
                  <a:srgbClr val="0b87a1"/>
                </a:solidFill>
                <a:latin typeface="Dosis Light"/>
                <a:ea typeface="Dosis Light"/>
              </a:rPr>
              <a:t>&lt;number&gt;</a:t>
            </a:fld>
            <a:endParaRPr b="0" lang="en-US" sz="900" spc="-1" strike="noStrike">
              <a:latin typeface="Times New Roman"/>
            </a:endParaRPr>
          </a:p>
        </p:txBody>
      </p:sp>
      <p:pic>
        <p:nvPicPr>
          <p:cNvPr id="4073" name="Picture 4" descr=""/>
          <p:cNvPicPr/>
          <p:nvPr/>
        </p:nvPicPr>
        <p:blipFill>
          <a:blip r:embed="rId1"/>
          <a:stretch/>
        </p:blipFill>
        <p:spPr>
          <a:xfrm>
            <a:off x="156600" y="4446000"/>
            <a:ext cx="520200" cy="520200"/>
          </a:xfrm>
          <a:prstGeom prst="rect">
            <a:avLst/>
          </a:prstGeom>
          <a:ln>
            <a:noFill/>
          </a:ln>
        </p:spPr>
      </p:pic>
      <p:sp>
        <p:nvSpPr>
          <p:cNvPr id="4074" name="CustomShape 2"/>
          <p:cNvSpPr/>
          <p:nvPr/>
        </p:nvSpPr>
        <p:spPr>
          <a:xfrm>
            <a:off x="352440" y="213840"/>
            <a:ext cx="5070600" cy="857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b"/>
          <a:p>
            <a:pPr>
              <a:lnSpc>
                <a:spcPct val="100000"/>
              </a:lnSpc>
            </a:pPr>
            <a:r>
              <a:rPr b="0" lang="en-US" sz="3000" spc="-1" strike="noStrike">
                <a:solidFill>
                  <a:srgbClr val="268bd2"/>
                </a:solidFill>
                <a:latin typeface="Vazir Code"/>
                <a:ea typeface="Dosis Light"/>
              </a:rPr>
              <a:t>Data structures: </a:t>
            </a:r>
            <a:endParaRPr b="0" lang="en-US" sz="3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aa198"/>
                </a:solidFill>
                <a:latin typeface="Vazir Code"/>
                <a:ea typeface="Dosis Light"/>
              </a:rPr>
              <a:t>Lists or Recursive Vector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4075" name="" descr=""/>
          <p:cNvPicPr/>
          <p:nvPr/>
        </p:nvPicPr>
        <p:blipFill>
          <a:blip r:embed="rId2"/>
          <a:stretch/>
        </p:blipFill>
        <p:spPr>
          <a:xfrm>
            <a:off x="9449280" y="3749040"/>
            <a:ext cx="2437920" cy="2219040"/>
          </a:xfrm>
          <a:prstGeom prst="rect">
            <a:avLst/>
          </a:prstGeom>
          <a:ln>
            <a:noFill/>
          </a:ln>
        </p:spPr>
      </p:pic>
      <p:pic>
        <p:nvPicPr>
          <p:cNvPr id="4076" name="" descr=""/>
          <p:cNvPicPr/>
          <p:nvPr/>
        </p:nvPicPr>
        <p:blipFill>
          <a:blip r:embed="rId3"/>
          <a:stretch/>
        </p:blipFill>
        <p:spPr>
          <a:xfrm>
            <a:off x="9449280" y="3749040"/>
            <a:ext cx="2437920" cy="2219040"/>
          </a:xfrm>
          <a:prstGeom prst="rect">
            <a:avLst/>
          </a:prstGeom>
          <a:ln>
            <a:noFill/>
          </a:ln>
        </p:spPr>
      </p:pic>
      <p:pic>
        <p:nvPicPr>
          <p:cNvPr id="4077" name="" descr=""/>
          <p:cNvPicPr/>
          <p:nvPr/>
        </p:nvPicPr>
        <p:blipFill>
          <a:blip r:embed="rId4"/>
          <a:stretch/>
        </p:blipFill>
        <p:spPr>
          <a:xfrm>
            <a:off x="9449280" y="3749040"/>
            <a:ext cx="2437920" cy="2219040"/>
          </a:xfrm>
          <a:prstGeom prst="rect">
            <a:avLst/>
          </a:prstGeom>
          <a:ln>
            <a:noFill/>
          </a:ln>
        </p:spPr>
      </p:pic>
      <p:pic>
        <p:nvPicPr>
          <p:cNvPr id="4078" name="" descr=""/>
          <p:cNvPicPr/>
          <p:nvPr/>
        </p:nvPicPr>
        <p:blipFill>
          <a:blip r:embed="rId5"/>
          <a:stretch/>
        </p:blipFill>
        <p:spPr>
          <a:xfrm>
            <a:off x="9449280" y="3749040"/>
            <a:ext cx="2437560" cy="2219040"/>
          </a:xfrm>
          <a:prstGeom prst="rect">
            <a:avLst/>
          </a:prstGeom>
          <a:ln>
            <a:noFill/>
          </a:ln>
        </p:spPr>
      </p:pic>
      <p:sp>
        <p:nvSpPr>
          <p:cNvPr id="4079" name="TextShape 3"/>
          <p:cNvSpPr txBox="1"/>
          <p:nvPr/>
        </p:nvSpPr>
        <p:spPr>
          <a:xfrm>
            <a:off x="800640" y="1191600"/>
            <a:ext cx="4846320" cy="2981160"/>
          </a:xfrm>
          <a:prstGeom prst="rect">
            <a:avLst/>
          </a:prstGeom>
          <a:noFill/>
          <a:ln w="38160">
            <a:noFill/>
          </a:ln>
        </p:spPr>
        <p:txBody>
          <a:bodyPr lIns="109080" rIns="109080" tIns="64080" bIns="64080"/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16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&gt; </a:t>
            </a:r>
            <a:r>
              <a:rPr b="0" lang="en-US" sz="1400" spc="-1" strike="noStrike">
                <a:solidFill>
                  <a:srgbClr val="268bd2"/>
                </a:solidFill>
                <a:latin typeface="Vazir Code"/>
                <a:ea typeface="Noto Sans CJK SC Regular"/>
              </a:rPr>
              <a:t>str</a:t>
            </a:r>
            <a:r>
              <a:rPr b="0" lang="en-US" sz="14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(</a:t>
            </a:r>
            <a:r>
              <a:rPr b="0" lang="en-US" sz="14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e</a:t>
            </a:r>
            <a:r>
              <a:rPr b="0" lang="en-US" sz="14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)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14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List of 1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14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 </a:t>
            </a:r>
            <a:r>
              <a:rPr b="0" lang="en-US" sz="14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$ :List of 1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14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  </a:t>
            </a:r>
            <a:r>
              <a:rPr b="0" lang="en-US" sz="14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..$ :List of 1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14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  </a:t>
            </a:r>
            <a:r>
              <a:rPr b="0" lang="en-US" sz="14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.. ..$ :List of 1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14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  </a:t>
            </a:r>
            <a:r>
              <a:rPr b="0" lang="en-US" sz="14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.. .. ..$ : int [1:10] 1 2 3 4 5 6 7 8 9 10</a:t>
            </a:r>
            <a:endParaRPr b="0" lang="en-US" sz="1400" spc="-1" strike="noStrike">
              <a:latin typeface="Arial"/>
            </a:endParaRPr>
          </a:p>
        </p:txBody>
      </p:sp>
    </p:spTree>
  </p:cSld>
  <p:timing>
    <p:tnLst>
      <p:par>
        <p:cTn id="729" dur="indefinite" restart="never" nodeType="tmRoot">
          <p:childTnLst>
            <p:seq>
              <p:cTn id="730" dur="indefinite" nodeType="mainSeq">
                <p:childTnLst>
                  <p:par>
                    <p:cTn id="731" fill="hold">
                      <p:stCondLst>
                        <p:cond delay="indefinite"/>
                      </p:stCondLst>
                      <p:childTnLst>
                        <p:par>
                          <p:cTn id="732" fill="hold">
                            <p:stCondLst>
                              <p:cond delay="0"/>
                            </p:stCondLst>
                            <p:childTnLst>
                              <p:par>
                                <p:cTn id="73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5" fill="hold">
                      <p:stCondLst>
                        <p:cond delay="indefinite"/>
                      </p:stCondLst>
                      <p:childTnLst>
                        <p:par>
                          <p:cTn id="736" fill="hold">
                            <p:stCondLst>
                              <p:cond delay="0"/>
                            </p:stCondLst>
                            <p:childTnLst>
                              <p:par>
                                <p:cTn id="73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2b3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0" name="TextShape 1"/>
          <p:cNvSpPr txBox="1"/>
          <p:nvPr/>
        </p:nvSpPr>
        <p:spPr>
          <a:xfrm>
            <a:off x="68760" y="4848480"/>
            <a:ext cx="411120" cy="294840"/>
          </a:xfrm>
          <a:prstGeom prst="rect">
            <a:avLst/>
          </a:prstGeom>
          <a:noFill/>
          <a:ln>
            <a:noFill/>
          </a:ln>
        </p:spPr>
        <p:txBody>
          <a:bodyPr lIns="68400" rIns="68400" tIns="68400" bIns="68400" anchor="ctr"/>
          <a:p>
            <a:pPr>
              <a:lnSpc>
                <a:spcPct val="100000"/>
              </a:lnSpc>
            </a:pPr>
            <a:fld id="{BF91BF51-B192-4A47-9321-0B6B556B7997}" type="slidenum">
              <a:rPr b="0" lang="en-US" sz="900" spc="-1" strike="noStrike">
                <a:solidFill>
                  <a:srgbClr val="0b87a1"/>
                </a:solidFill>
                <a:latin typeface="Dosis Light"/>
                <a:ea typeface="Dosis Light"/>
              </a:rPr>
              <a:t>&lt;number&gt;</a:t>
            </a:fld>
            <a:endParaRPr b="0" lang="en-US" sz="900" spc="-1" strike="noStrike">
              <a:latin typeface="Times New Roman"/>
            </a:endParaRPr>
          </a:p>
        </p:txBody>
      </p:sp>
      <p:pic>
        <p:nvPicPr>
          <p:cNvPr id="4081" name="Picture 4" descr=""/>
          <p:cNvPicPr/>
          <p:nvPr/>
        </p:nvPicPr>
        <p:blipFill>
          <a:blip r:embed="rId1"/>
          <a:stretch/>
        </p:blipFill>
        <p:spPr>
          <a:xfrm>
            <a:off x="156600" y="4446000"/>
            <a:ext cx="520200" cy="520200"/>
          </a:xfrm>
          <a:prstGeom prst="rect">
            <a:avLst/>
          </a:prstGeom>
          <a:ln>
            <a:noFill/>
          </a:ln>
        </p:spPr>
      </p:pic>
      <p:sp>
        <p:nvSpPr>
          <p:cNvPr id="4082" name="CustomShape 2"/>
          <p:cNvSpPr/>
          <p:nvPr/>
        </p:nvSpPr>
        <p:spPr>
          <a:xfrm>
            <a:off x="352440" y="213840"/>
            <a:ext cx="5070600" cy="857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b"/>
          <a:p>
            <a:pPr>
              <a:lnSpc>
                <a:spcPct val="100000"/>
              </a:lnSpc>
            </a:pPr>
            <a:r>
              <a:rPr b="0" lang="en-US" sz="3000" spc="-1" strike="noStrike">
                <a:solidFill>
                  <a:srgbClr val="268bd2"/>
                </a:solidFill>
                <a:latin typeface="Vazir Code"/>
                <a:ea typeface="Dosis Light"/>
              </a:rPr>
              <a:t>Data structures: </a:t>
            </a:r>
            <a:endParaRPr b="0" lang="en-US" sz="3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aa198"/>
                </a:solidFill>
                <a:latin typeface="Vazir Code"/>
                <a:ea typeface="Dosis Light"/>
              </a:rPr>
              <a:t>Lists or Recursive Vector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4083" name="" descr=""/>
          <p:cNvPicPr/>
          <p:nvPr/>
        </p:nvPicPr>
        <p:blipFill>
          <a:blip r:embed="rId2"/>
          <a:stretch/>
        </p:blipFill>
        <p:spPr>
          <a:xfrm>
            <a:off x="9449280" y="3749040"/>
            <a:ext cx="2437920" cy="2219040"/>
          </a:xfrm>
          <a:prstGeom prst="rect">
            <a:avLst/>
          </a:prstGeom>
          <a:ln>
            <a:noFill/>
          </a:ln>
        </p:spPr>
      </p:pic>
      <p:pic>
        <p:nvPicPr>
          <p:cNvPr id="4084" name="" descr=""/>
          <p:cNvPicPr/>
          <p:nvPr/>
        </p:nvPicPr>
        <p:blipFill>
          <a:blip r:embed="rId3"/>
          <a:stretch/>
        </p:blipFill>
        <p:spPr>
          <a:xfrm>
            <a:off x="9449280" y="3749040"/>
            <a:ext cx="2437920" cy="2219040"/>
          </a:xfrm>
          <a:prstGeom prst="rect">
            <a:avLst/>
          </a:prstGeom>
          <a:ln>
            <a:noFill/>
          </a:ln>
        </p:spPr>
      </p:pic>
      <p:pic>
        <p:nvPicPr>
          <p:cNvPr id="4085" name="" descr=""/>
          <p:cNvPicPr/>
          <p:nvPr/>
        </p:nvPicPr>
        <p:blipFill>
          <a:blip r:embed="rId4"/>
          <a:stretch/>
        </p:blipFill>
        <p:spPr>
          <a:xfrm>
            <a:off x="9449280" y="3749040"/>
            <a:ext cx="2437920" cy="2219040"/>
          </a:xfrm>
          <a:prstGeom prst="rect">
            <a:avLst/>
          </a:prstGeom>
          <a:ln>
            <a:noFill/>
          </a:ln>
        </p:spPr>
      </p:pic>
      <p:pic>
        <p:nvPicPr>
          <p:cNvPr id="4086" name="" descr=""/>
          <p:cNvPicPr/>
          <p:nvPr/>
        </p:nvPicPr>
        <p:blipFill>
          <a:blip r:embed="rId5"/>
          <a:stretch/>
        </p:blipFill>
        <p:spPr>
          <a:xfrm>
            <a:off x="9449280" y="3749040"/>
            <a:ext cx="2437560" cy="2219040"/>
          </a:xfrm>
          <a:prstGeom prst="rect">
            <a:avLst/>
          </a:prstGeom>
          <a:ln>
            <a:noFill/>
          </a:ln>
        </p:spPr>
      </p:pic>
      <p:sp>
        <p:nvSpPr>
          <p:cNvPr id="4087" name="TextShape 3"/>
          <p:cNvSpPr txBox="1"/>
          <p:nvPr/>
        </p:nvSpPr>
        <p:spPr>
          <a:xfrm>
            <a:off x="800640" y="1191600"/>
            <a:ext cx="4846320" cy="2981160"/>
          </a:xfrm>
          <a:prstGeom prst="rect">
            <a:avLst/>
          </a:prstGeom>
          <a:noFill/>
          <a:ln w="38160">
            <a:noFill/>
          </a:ln>
        </p:spPr>
        <p:txBody>
          <a:bodyPr lIns="109080" rIns="109080" tIns="64080" bIns="64080"/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16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&gt; f </a:t>
            </a:r>
            <a:r>
              <a:rPr b="0" lang="en-US" sz="16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&lt;- </a:t>
            </a:r>
            <a:r>
              <a:rPr b="0" lang="en-US" sz="1600" spc="-1" strike="noStrike">
                <a:solidFill>
                  <a:srgbClr val="268bd2"/>
                </a:solidFill>
                <a:latin typeface="Vazir Code"/>
                <a:ea typeface="Noto Sans CJK SC Regular"/>
              </a:rPr>
              <a:t>list</a:t>
            </a:r>
            <a:r>
              <a:rPr b="0" lang="en-US" sz="16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(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16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    </a:t>
            </a:r>
            <a:r>
              <a:rPr b="0" lang="en-US" sz="1600" spc="-1" strike="noStrike">
                <a:solidFill>
                  <a:srgbClr val="2aa198"/>
                </a:solidFill>
                <a:latin typeface="Vazir Code"/>
                <a:ea typeface="Noto Sans CJK SC Regular"/>
              </a:rPr>
              <a:t>"foo"</a:t>
            </a:r>
            <a:r>
              <a:rPr b="0" lang="en-US" sz="16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, </a:t>
            </a:r>
            <a:r>
              <a:rPr b="0" lang="en-US" sz="1600" spc="-1" strike="noStrike">
                <a:solidFill>
                  <a:srgbClr val="268bd2"/>
                </a:solidFill>
                <a:latin typeface="Vazir Code"/>
                <a:ea typeface="Noto Sans CJK SC Regular"/>
              </a:rPr>
              <a:t>list</a:t>
            </a:r>
            <a:r>
              <a:rPr b="0" lang="en-US" sz="16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(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16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        </a:t>
            </a:r>
            <a:r>
              <a:rPr b="0" lang="en-US" sz="1600" spc="-1" strike="noStrike">
                <a:solidFill>
                  <a:srgbClr val="2aa198"/>
                </a:solidFill>
                <a:latin typeface="Vazir Code"/>
                <a:ea typeface="Noto Sans CJK SC Regular"/>
              </a:rPr>
              <a:t>"bar"</a:t>
            </a:r>
            <a:r>
              <a:rPr b="0" lang="en-US" sz="16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, </a:t>
            </a:r>
            <a:r>
              <a:rPr b="0" lang="en-US" sz="1600" spc="-1" strike="noStrike">
                <a:solidFill>
                  <a:srgbClr val="268bd2"/>
                </a:solidFill>
                <a:latin typeface="Vazir Code"/>
                <a:ea typeface="Noto Sans CJK SC Regular"/>
              </a:rPr>
              <a:t>list</a:t>
            </a:r>
            <a:r>
              <a:rPr b="0" lang="en-US" sz="16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(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16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            </a:t>
            </a:r>
            <a:r>
              <a:rPr b="0" lang="en-US" sz="1600" spc="-1" strike="noStrike">
                <a:solidFill>
                  <a:srgbClr val="2aa198"/>
                </a:solidFill>
                <a:latin typeface="Vazir Code"/>
                <a:ea typeface="Noto Sans CJK SC Regular"/>
              </a:rPr>
              <a:t>"spam"</a:t>
            </a:r>
            <a:r>
              <a:rPr b="0" lang="en-US" sz="16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, </a:t>
            </a:r>
            <a:r>
              <a:rPr b="0" lang="en-US" sz="1600" spc="-1" strike="noStrike">
                <a:solidFill>
                  <a:srgbClr val="268bd2"/>
                </a:solidFill>
                <a:latin typeface="Vazir Code"/>
                <a:ea typeface="Noto Sans CJK SC Regular"/>
              </a:rPr>
              <a:t>list</a:t>
            </a:r>
            <a:r>
              <a:rPr b="0" lang="en-US" sz="16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(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16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                </a:t>
            </a:r>
            <a:r>
              <a:rPr b="0" lang="en-US" sz="1600" spc="-1" strike="noStrike">
                <a:solidFill>
                  <a:srgbClr val="2aa198"/>
                </a:solidFill>
                <a:latin typeface="Vazir Code"/>
                <a:ea typeface="Noto Sans CJK SC Regular"/>
              </a:rPr>
              <a:t>"eggs"</a:t>
            </a:r>
            <a:r>
              <a:rPr b="0" lang="en-US" sz="16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, </a:t>
            </a:r>
            <a:r>
              <a:rPr b="0" lang="en-US" sz="1600" spc="-1" strike="noStrike">
                <a:solidFill>
                  <a:srgbClr val="d33682"/>
                </a:solidFill>
                <a:latin typeface="Vazir Code"/>
                <a:ea typeface="Noto Sans CJK SC Regular"/>
              </a:rPr>
              <a:t>1:10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14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            </a:t>
            </a:r>
            <a:r>
              <a:rPr b="0" lang="en-US" sz="14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)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14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        </a:t>
            </a:r>
            <a:r>
              <a:rPr b="0" lang="en-US" sz="14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)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14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    </a:t>
            </a:r>
            <a:r>
              <a:rPr b="0" lang="en-US" sz="14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)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14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)</a:t>
            </a:r>
            <a:endParaRPr b="0" lang="en-US" sz="1400" spc="-1" strike="noStrike">
              <a:latin typeface="Arial"/>
            </a:endParaRPr>
          </a:p>
        </p:txBody>
      </p:sp>
    </p:spTree>
  </p:cSld>
  <p:timing>
    <p:tnLst>
      <p:par>
        <p:cTn id="747" dur="indefinite" restart="never" nodeType="tmRoot">
          <p:childTnLst>
            <p:seq>
              <p:cTn id="748" dur="indefinite" nodeType="mainSeq">
                <p:childTnLst>
                  <p:par>
                    <p:cTn id="749" fill="hold">
                      <p:stCondLst>
                        <p:cond delay="indefinite"/>
                      </p:stCondLst>
                      <p:childTnLst>
                        <p:par>
                          <p:cTn id="750" fill="hold">
                            <p:stCondLst>
                              <p:cond delay="0"/>
                            </p:stCondLst>
                            <p:childTnLst>
                              <p:par>
                                <p:cTn id="75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2b3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8" name="TextShape 1"/>
          <p:cNvSpPr txBox="1"/>
          <p:nvPr/>
        </p:nvSpPr>
        <p:spPr>
          <a:xfrm>
            <a:off x="68760" y="4848480"/>
            <a:ext cx="411120" cy="294840"/>
          </a:xfrm>
          <a:prstGeom prst="rect">
            <a:avLst/>
          </a:prstGeom>
          <a:noFill/>
          <a:ln>
            <a:noFill/>
          </a:ln>
        </p:spPr>
        <p:txBody>
          <a:bodyPr lIns="68400" rIns="68400" tIns="68400" bIns="68400" anchor="ctr"/>
          <a:p>
            <a:pPr>
              <a:lnSpc>
                <a:spcPct val="100000"/>
              </a:lnSpc>
            </a:pPr>
            <a:fld id="{BB6BFFEF-77B1-4512-944F-6BF5439196D3}" type="slidenum">
              <a:rPr b="0" lang="en-US" sz="900" spc="-1" strike="noStrike">
                <a:solidFill>
                  <a:srgbClr val="0b87a1"/>
                </a:solidFill>
                <a:latin typeface="Dosis Light"/>
                <a:ea typeface="Dosis Light"/>
              </a:rPr>
              <a:t>&lt;number&gt;</a:t>
            </a:fld>
            <a:endParaRPr b="0" lang="en-US" sz="900" spc="-1" strike="noStrike">
              <a:latin typeface="Times New Roman"/>
            </a:endParaRPr>
          </a:p>
        </p:txBody>
      </p:sp>
      <p:pic>
        <p:nvPicPr>
          <p:cNvPr id="4089" name="Picture 4" descr=""/>
          <p:cNvPicPr/>
          <p:nvPr/>
        </p:nvPicPr>
        <p:blipFill>
          <a:blip r:embed="rId1"/>
          <a:stretch/>
        </p:blipFill>
        <p:spPr>
          <a:xfrm>
            <a:off x="156600" y="4446000"/>
            <a:ext cx="520200" cy="520200"/>
          </a:xfrm>
          <a:prstGeom prst="rect">
            <a:avLst/>
          </a:prstGeom>
          <a:ln>
            <a:noFill/>
          </a:ln>
        </p:spPr>
      </p:pic>
      <p:sp>
        <p:nvSpPr>
          <p:cNvPr id="4090" name="CustomShape 2"/>
          <p:cNvSpPr/>
          <p:nvPr/>
        </p:nvSpPr>
        <p:spPr>
          <a:xfrm>
            <a:off x="352440" y="213840"/>
            <a:ext cx="5070600" cy="857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b"/>
          <a:p>
            <a:pPr>
              <a:lnSpc>
                <a:spcPct val="100000"/>
              </a:lnSpc>
            </a:pPr>
            <a:r>
              <a:rPr b="0" lang="en-US" sz="3000" spc="-1" strike="noStrike">
                <a:solidFill>
                  <a:srgbClr val="268bd2"/>
                </a:solidFill>
                <a:latin typeface="Vazir Code"/>
                <a:ea typeface="Dosis Light"/>
              </a:rPr>
              <a:t>Data structures: </a:t>
            </a:r>
            <a:endParaRPr b="0" lang="en-US" sz="3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aa198"/>
                </a:solidFill>
                <a:latin typeface="Vazir Code"/>
                <a:ea typeface="Dosis Light"/>
              </a:rPr>
              <a:t>Lists or Recursive Vector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4091" name="" descr=""/>
          <p:cNvPicPr/>
          <p:nvPr/>
        </p:nvPicPr>
        <p:blipFill>
          <a:blip r:embed="rId2"/>
          <a:stretch/>
        </p:blipFill>
        <p:spPr>
          <a:xfrm>
            <a:off x="9449280" y="3749040"/>
            <a:ext cx="2437920" cy="2219040"/>
          </a:xfrm>
          <a:prstGeom prst="rect">
            <a:avLst/>
          </a:prstGeom>
          <a:ln>
            <a:noFill/>
          </a:ln>
        </p:spPr>
      </p:pic>
      <p:pic>
        <p:nvPicPr>
          <p:cNvPr id="4092" name="" descr=""/>
          <p:cNvPicPr/>
          <p:nvPr/>
        </p:nvPicPr>
        <p:blipFill>
          <a:blip r:embed="rId3"/>
          <a:stretch/>
        </p:blipFill>
        <p:spPr>
          <a:xfrm>
            <a:off x="9449280" y="3749040"/>
            <a:ext cx="2437920" cy="2219040"/>
          </a:xfrm>
          <a:prstGeom prst="rect">
            <a:avLst/>
          </a:prstGeom>
          <a:ln>
            <a:noFill/>
          </a:ln>
        </p:spPr>
      </p:pic>
      <p:pic>
        <p:nvPicPr>
          <p:cNvPr id="4093" name="" descr=""/>
          <p:cNvPicPr/>
          <p:nvPr/>
        </p:nvPicPr>
        <p:blipFill>
          <a:blip r:embed="rId4"/>
          <a:stretch/>
        </p:blipFill>
        <p:spPr>
          <a:xfrm>
            <a:off x="9449280" y="3749040"/>
            <a:ext cx="2437920" cy="2219040"/>
          </a:xfrm>
          <a:prstGeom prst="rect">
            <a:avLst/>
          </a:prstGeom>
          <a:ln>
            <a:noFill/>
          </a:ln>
        </p:spPr>
      </p:pic>
      <p:pic>
        <p:nvPicPr>
          <p:cNvPr id="4094" name="" descr=""/>
          <p:cNvPicPr/>
          <p:nvPr/>
        </p:nvPicPr>
        <p:blipFill>
          <a:blip r:embed="rId5"/>
          <a:stretch/>
        </p:blipFill>
        <p:spPr>
          <a:xfrm>
            <a:off x="9449280" y="3749040"/>
            <a:ext cx="2437560" cy="2219040"/>
          </a:xfrm>
          <a:prstGeom prst="rect">
            <a:avLst/>
          </a:prstGeom>
          <a:ln>
            <a:noFill/>
          </a:ln>
        </p:spPr>
      </p:pic>
      <p:sp>
        <p:nvSpPr>
          <p:cNvPr id="4095" name="TextShape 3"/>
          <p:cNvSpPr txBox="1"/>
          <p:nvPr/>
        </p:nvSpPr>
        <p:spPr>
          <a:xfrm>
            <a:off x="800640" y="1191600"/>
            <a:ext cx="4846320" cy="2981160"/>
          </a:xfrm>
          <a:prstGeom prst="rect">
            <a:avLst/>
          </a:prstGeom>
          <a:noFill/>
          <a:ln w="38160">
            <a:noFill/>
          </a:ln>
        </p:spPr>
        <p:txBody>
          <a:bodyPr lIns="109080" rIns="109080" tIns="64080" bIns="64080"/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16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&gt; </a:t>
            </a:r>
            <a:r>
              <a:rPr b="0" lang="en-US" sz="1400" spc="-1" strike="noStrike">
                <a:solidFill>
                  <a:srgbClr val="268bd2"/>
                </a:solidFill>
                <a:latin typeface="Vazir Code"/>
                <a:ea typeface="Noto Sans CJK SC Regular"/>
              </a:rPr>
              <a:t>str</a:t>
            </a:r>
            <a:r>
              <a:rPr b="0" lang="en-US" sz="14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(</a:t>
            </a:r>
            <a:r>
              <a:rPr b="0" lang="en-US" sz="14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f</a:t>
            </a:r>
            <a:r>
              <a:rPr b="0" lang="en-US" sz="14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)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14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List of 2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14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 </a:t>
            </a:r>
            <a:r>
              <a:rPr b="0" lang="en-US" sz="14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$ : chr "foo"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14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 </a:t>
            </a:r>
            <a:r>
              <a:rPr b="0" lang="en-US" sz="14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$ :List of 2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14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  </a:t>
            </a:r>
            <a:r>
              <a:rPr b="0" lang="en-US" sz="14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..$ : chr "bar"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14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  </a:t>
            </a:r>
            <a:r>
              <a:rPr b="0" lang="en-US" sz="14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..$ :List of 2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14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  </a:t>
            </a:r>
            <a:r>
              <a:rPr b="0" lang="en-US" sz="14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.. ..$ : chr "spam"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14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  </a:t>
            </a:r>
            <a:r>
              <a:rPr b="0" lang="en-US" sz="14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.. ..$ :List of 2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14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  </a:t>
            </a:r>
            <a:r>
              <a:rPr b="0" lang="en-US" sz="14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.. .. ..$ : chr "eggs"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14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  </a:t>
            </a:r>
            <a:r>
              <a:rPr b="0" lang="en-US" sz="14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.. .. ..$ : int [1:10] 1 2 3 4 5 6 7 8 9 10</a:t>
            </a:r>
            <a:endParaRPr b="0" lang="en-US" sz="1400" spc="-1" strike="noStrike">
              <a:latin typeface="Arial"/>
            </a:endParaRPr>
          </a:p>
        </p:txBody>
      </p:sp>
    </p:spTree>
  </p:cSld>
  <p:timing>
    <p:tnLst>
      <p:par>
        <p:cTn id="769" dur="indefinite" restart="never" nodeType="tmRoot">
          <p:childTnLst>
            <p:seq>
              <p:cTn id="770" dur="indefinite" nodeType="mainSeq">
                <p:childTnLst>
                  <p:par>
                    <p:cTn id="771" fill="hold">
                      <p:stCondLst>
                        <p:cond delay="indefinite"/>
                      </p:stCondLst>
                      <p:childTnLst>
                        <p:par>
                          <p:cTn id="772" fill="hold">
                            <p:stCondLst>
                              <p:cond delay="0"/>
                            </p:stCondLst>
                            <p:childTnLst>
                              <p:par>
                                <p:cTn id="77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2b3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" name="TextShape 1"/>
          <p:cNvSpPr txBox="1"/>
          <p:nvPr/>
        </p:nvSpPr>
        <p:spPr>
          <a:xfrm>
            <a:off x="68760" y="4848480"/>
            <a:ext cx="411120" cy="294840"/>
          </a:xfrm>
          <a:prstGeom prst="rect">
            <a:avLst/>
          </a:prstGeom>
          <a:noFill/>
          <a:ln>
            <a:noFill/>
          </a:ln>
        </p:spPr>
        <p:txBody>
          <a:bodyPr lIns="68400" rIns="68400" tIns="68400" bIns="68400" anchor="ctr"/>
          <a:p>
            <a:pPr>
              <a:lnSpc>
                <a:spcPct val="100000"/>
              </a:lnSpc>
            </a:pPr>
            <a:fld id="{6D392836-DAFE-476D-B6F9-3F6AD9E15CF3}" type="slidenum">
              <a:rPr b="0" lang="en-US" sz="900" spc="-1" strike="noStrike">
                <a:solidFill>
                  <a:srgbClr val="0b87a1"/>
                </a:solidFill>
                <a:latin typeface="Dosis Light"/>
                <a:ea typeface="Dosis Light"/>
              </a:rPr>
              <a:t>&lt;number&gt;</a:t>
            </a:fld>
            <a:endParaRPr b="0" lang="en-US" sz="900" spc="-1" strike="noStrike">
              <a:latin typeface="Times New Roman"/>
            </a:endParaRPr>
          </a:p>
        </p:txBody>
      </p:sp>
      <p:pic>
        <p:nvPicPr>
          <p:cNvPr id="4097" name="Picture 4" descr=""/>
          <p:cNvPicPr/>
          <p:nvPr/>
        </p:nvPicPr>
        <p:blipFill>
          <a:blip r:embed="rId1"/>
          <a:stretch/>
        </p:blipFill>
        <p:spPr>
          <a:xfrm>
            <a:off x="156600" y="4446000"/>
            <a:ext cx="520200" cy="520200"/>
          </a:xfrm>
          <a:prstGeom prst="rect">
            <a:avLst/>
          </a:prstGeom>
          <a:ln>
            <a:noFill/>
          </a:ln>
        </p:spPr>
      </p:pic>
      <p:sp>
        <p:nvSpPr>
          <p:cNvPr id="4098" name="CustomShape 2"/>
          <p:cNvSpPr/>
          <p:nvPr/>
        </p:nvSpPr>
        <p:spPr>
          <a:xfrm>
            <a:off x="352440" y="213840"/>
            <a:ext cx="5070600" cy="857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b"/>
          <a:p>
            <a:pPr>
              <a:lnSpc>
                <a:spcPct val="100000"/>
              </a:lnSpc>
            </a:pPr>
            <a:r>
              <a:rPr b="0" lang="en-US" sz="3000" spc="-1" strike="noStrike">
                <a:solidFill>
                  <a:srgbClr val="268bd2"/>
                </a:solidFill>
                <a:latin typeface="Vazir Code"/>
                <a:ea typeface="Dosis Light"/>
              </a:rPr>
              <a:t>Data structures: </a:t>
            </a:r>
            <a:endParaRPr b="0" lang="en-US" sz="3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aa198"/>
                </a:solidFill>
                <a:latin typeface="Vazir Code"/>
                <a:ea typeface="Dosis Light"/>
              </a:rPr>
              <a:t>Lists or Recursive Vector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4099" name="TextShape 3"/>
          <p:cNvSpPr txBox="1"/>
          <p:nvPr/>
        </p:nvSpPr>
        <p:spPr>
          <a:xfrm>
            <a:off x="800640" y="1191600"/>
            <a:ext cx="4846320" cy="2981160"/>
          </a:xfrm>
          <a:prstGeom prst="rect">
            <a:avLst/>
          </a:prstGeom>
          <a:noFill/>
          <a:ln w="38160">
            <a:noFill/>
          </a:ln>
        </p:spPr>
        <p:txBody>
          <a:bodyPr lIns="109080" rIns="109080" tIns="64080" bIns="64080"/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16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&gt; </a:t>
            </a:r>
            <a:r>
              <a:rPr b="0" lang="en-US" sz="1600" spc="-1" strike="noStrike">
                <a:solidFill>
                  <a:srgbClr val="268bd2"/>
                </a:solidFill>
                <a:latin typeface="Vazir Code"/>
                <a:ea typeface="Noto Sans CJK SC Regular"/>
              </a:rPr>
              <a:t>is.vector</a:t>
            </a:r>
            <a:r>
              <a:rPr b="0" lang="en-US" sz="16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(</a:t>
            </a:r>
            <a:r>
              <a:rPr b="0" lang="en-US" sz="16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f</a:t>
            </a:r>
            <a:r>
              <a:rPr b="0" lang="en-US" sz="16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)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16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[1] TRUE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16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&gt; </a:t>
            </a:r>
            <a:r>
              <a:rPr b="0" lang="en-US" sz="1600" spc="-1" strike="noStrike">
                <a:solidFill>
                  <a:srgbClr val="268bd2"/>
                </a:solidFill>
                <a:latin typeface="Vazir Code"/>
                <a:ea typeface="Noto Sans CJK SC Regular"/>
              </a:rPr>
              <a:t>is.atomic</a:t>
            </a:r>
            <a:r>
              <a:rPr b="0" lang="en-US" sz="16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(</a:t>
            </a:r>
            <a:r>
              <a:rPr b="0" lang="en-US" sz="16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f</a:t>
            </a:r>
            <a:r>
              <a:rPr b="0" lang="en-US" sz="16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)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16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[1] FALSE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16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&gt; </a:t>
            </a:r>
            <a:r>
              <a:rPr b="0" lang="en-US" sz="1600" spc="-1" strike="noStrike">
                <a:solidFill>
                  <a:srgbClr val="268bd2"/>
                </a:solidFill>
                <a:latin typeface="Vazir Code"/>
                <a:ea typeface="Noto Sans CJK SC Regular"/>
              </a:rPr>
              <a:t>is.recursive</a:t>
            </a:r>
            <a:r>
              <a:rPr b="0" lang="en-US" sz="16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(</a:t>
            </a:r>
            <a:r>
              <a:rPr b="0" lang="en-US" sz="16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f</a:t>
            </a:r>
            <a:r>
              <a:rPr b="0" lang="en-US" sz="16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)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16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[1] TRUE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16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&gt; </a:t>
            </a:r>
            <a:r>
              <a:rPr b="0" lang="en-US" sz="1600" spc="-1" strike="noStrike">
                <a:solidFill>
                  <a:srgbClr val="268bd2"/>
                </a:solidFill>
                <a:latin typeface="Vazir Code"/>
                <a:ea typeface="Noto Sans CJK SC Regular"/>
              </a:rPr>
              <a:t>is.list</a:t>
            </a:r>
            <a:r>
              <a:rPr b="0" lang="en-US" sz="16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(</a:t>
            </a:r>
            <a:r>
              <a:rPr b="0" lang="en-US" sz="16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f</a:t>
            </a:r>
            <a:r>
              <a:rPr b="0" lang="en-US" sz="16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)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16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[1] TRUE</a:t>
            </a:r>
            <a:endParaRPr b="0" lang="en-US" sz="1600" spc="-1" strike="noStrike">
              <a:latin typeface="Arial"/>
            </a:endParaRPr>
          </a:p>
        </p:txBody>
      </p:sp>
    </p:spTree>
  </p:cSld>
  <p:timing>
    <p:tnLst>
      <p:par>
        <p:cTn id="793" dur="indefinite" restart="never" nodeType="tmRoot">
          <p:childTnLst>
            <p:seq>
              <p:cTn id="794" dur="indefinite" nodeType="mainSeq">
                <p:childTnLst>
                  <p:par>
                    <p:cTn id="795" fill="hold">
                      <p:stCondLst>
                        <p:cond delay="indefinite"/>
                      </p:stCondLst>
                      <p:childTnLst>
                        <p:par>
                          <p:cTn id="796" fill="hold">
                            <p:stCondLst>
                              <p:cond delay="0"/>
                            </p:stCondLst>
                            <p:childTnLst>
                              <p:par>
                                <p:cTn id="79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9" fill="hold">
                      <p:stCondLst>
                        <p:cond delay="indefinite"/>
                      </p:stCondLst>
                      <p:childTnLst>
                        <p:par>
                          <p:cTn id="800" fill="hold">
                            <p:stCondLst>
                              <p:cond delay="0"/>
                            </p:stCondLst>
                            <p:childTnLst>
                              <p:par>
                                <p:cTn id="80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3" fill="hold">
                      <p:stCondLst>
                        <p:cond delay="indefinite"/>
                      </p:stCondLst>
                      <p:childTnLst>
                        <p:par>
                          <p:cTn id="804" fill="hold">
                            <p:stCondLst>
                              <p:cond delay="0"/>
                            </p:stCondLst>
                            <p:childTnLst>
                              <p:par>
                                <p:cTn id="80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7" fill="hold">
                      <p:stCondLst>
                        <p:cond delay="indefinite"/>
                      </p:stCondLst>
                      <p:childTnLst>
                        <p:par>
                          <p:cTn id="808" fill="hold">
                            <p:stCondLst>
                              <p:cond delay="0"/>
                            </p:stCondLst>
                            <p:childTnLst>
                              <p:par>
                                <p:cTn id="80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1" fill="hold">
                      <p:stCondLst>
                        <p:cond delay="indefinite"/>
                      </p:stCondLst>
                      <p:childTnLst>
                        <p:par>
                          <p:cTn id="812" fill="hold">
                            <p:stCondLst>
                              <p:cond delay="0"/>
                            </p:stCondLst>
                            <p:childTnLst>
                              <p:par>
                                <p:cTn id="81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5" fill="hold">
                      <p:stCondLst>
                        <p:cond delay="indefinite"/>
                      </p:stCondLst>
                      <p:childTnLst>
                        <p:par>
                          <p:cTn id="816" fill="hold">
                            <p:stCondLst>
                              <p:cond delay="0"/>
                            </p:stCondLst>
                            <p:childTnLst>
                              <p:par>
                                <p:cTn id="81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9" fill="hold">
                      <p:stCondLst>
                        <p:cond delay="indefinite"/>
                      </p:stCondLst>
                      <p:childTnLst>
                        <p:par>
                          <p:cTn id="820" fill="hold">
                            <p:stCondLst>
                              <p:cond delay="0"/>
                            </p:stCondLst>
                            <p:childTnLst>
                              <p:par>
                                <p:cTn id="82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3" fill="hold">
                      <p:stCondLst>
                        <p:cond delay="indefinite"/>
                      </p:stCondLst>
                      <p:childTnLst>
                        <p:par>
                          <p:cTn id="824" fill="hold">
                            <p:stCondLst>
                              <p:cond delay="0"/>
                            </p:stCondLst>
                            <p:childTnLst>
                              <p:par>
                                <p:cTn id="82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2b3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TextShape 1"/>
          <p:cNvSpPr txBox="1"/>
          <p:nvPr/>
        </p:nvSpPr>
        <p:spPr>
          <a:xfrm>
            <a:off x="68760" y="4848480"/>
            <a:ext cx="411120" cy="294840"/>
          </a:xfrm>
          <a:prstGeom prst="rect">
            <a:avLst/>
          </a:prstGeom>
          <a:noFill/>
          <a:ln>
            <a:noFill/>
          </a:ln>
        </p:spPr>
        <p:txBody>
          <a:bodyPr lIns="68400" rIns="68400" tIns="68400" bIns="68400" anchor="ctr"/>
          <a:p>
            <a:pPr>
              <a:lnSpc>
                <a:spcPct val="100000"/>
              </a:lnSpc>
            </a:pPr>
            <a:fld id="{0A99832E-4C03-479E-AD15-E4C309807CAC}" type="slidenum">
              <a:rPr b="0" lang="en-US" sz="900" spc="-1" strike="noStrike">
                <a:solidFill>
                  <a:srgbClr val="0b87a1"/>
                </a:solidFill>
                <a:latin typeface="Dosis Light"/>
                <a:ea typeface="Dosis Light"/>
              </a:rPr>
              <a:t>&lt;number&gt;</a:t>
            </a:fld>
            <a:endParaRPr b="0" lang="en-US" sz="900" spc="-1" strike="noStrike">
              <a:latin typeface="Times New Roman"/>
            </a:endParaRPr>
          </a:p>
        </p:txBody>
      </p:sp>
      <p:pic>
        <p:nvPicPr>
          <p:cNvPr id="4101" name="Picture 4" descr=""/>
          <p:cNvPicPr/>
          <p:nvPr/>
        </p:nvPicPr>
        <p:blipFill>
          <a:blip r:embed="rId1"/>
          <a:stretch/>
        </p:blipFill>
        <p:spPr>
          <a:xfrm>
            <a:off x="156600" y="4446000"/>
            <a:ext cx="520200" cy="520200"/>
          </a:xfrm>
          <a:prstGeom prst="rect">
            <a:avLst/>
          </a:prstGeom>
          <a:ln>
            <a:noFill/>
          </a:ln>
        </p:spPr>
      </p:pic>
      <p:sp>
        <p:nvSpPr>
          <p:cNvPr id="4102" name="CustomShape 2"/>
          <p:cNvSpPr/>
          <p:nvPr/>
        </p:nvSpPr>
        <p:spPr>
          <a:xfrm>
            <a:off x="352440" y="213840"/>
            <a:ext cx="5070600" cy="857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b"/>
          <a:p>
            <a:pPr>
              <a:lnSpc>
                <a:spcPct val="100000"/>
              </a:lnSpc>
            </a:pPr>
            <a:r>
              <a:rPr b="0" lang="en-US" sz="3000" spc="-1" strike="noStrike">
                <a:solidFill>
                  <a:srgbClr val="268bd2"/>
                </a:solidFill>
                <a:latin typeface="Vazir Code"/>
                <a:ea typeface="Dosis Light"/>
              </a:rPr>
              <a:t>Data structures: </a:t>
            </a:r>
            <a:endParaRPr b="0" lang="en-US" sz="3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aa198"/>
                </a:solidFill>
                <a:latin typeface="Vazir Code"/>
                <a:ea typeface="Dosis Light"/>
              </a:rPr>
              <a:t>Coercion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4103" name="" descr=""/>
          <p:cNvPicPr/>
          <p:nvPr/>
        </p:nvPicPr>
        <p:blipFill>
          <a:blip r:embed="rId2"/>
          <a:stretch/>
        </p:blipFill>
        <p:spPr>
          <a:xfrm>
            <a:off x="9449280" y="3749040"/>
            <a:ext cx="2437920" cy="2219040"/>
          </a:xfrm>
          <a:prstGeom prst="rect">
            <a:avLst/>
          </a:prstGeom>
          <a:ln>
            <a:noFill/>
          </a:ln>
        </p:spPr>
      </p:pic>
      <p:pic>
        <p:nvPicPr>
          <p:cNvPr id="4104" name="" descr=""/>
          <p:cNvPicPr/>
          <p:nvPr/>
        </p:nvPicPr>
        <p:blipFill>
          <a:blip r:embed="rId3"/>
          <a:stretch/>
        </p:blipFill>
        <p:spPr>
          <a:xfrm>
            <a:off x="9449280" y="3749040"/>
            <a:ext cx="2437920" cy="2219040"/>
          </a:xfrm>
          <a:prstGeom prst="rect">
            <a:avLst/>
          </a:prstGeom>
          <a:ln>
            <a:noFill/>
          </a:ln>
        </p:spPr>
      </p:pic>
      <p:pic>
        <p:nvPicPr>
          <p:cNvPr id="4105" name="" descr=""/>
          <p:cNvPicPr/>
          <p:nvPr/>
        </p:nvPicPr>
        <p:blipFill>
          <a:blip r:embed="rId4"/>
          <a:stretch/>
        </p:blipFill>
        <p:spPr>
          <a:xfrm>
            <a:off x="9449280" y="3749040"/>
            <a:ext cx="2437920" cy="2219040"/>
          </a:xfrm>
          <a:prstGeom prst="rect">
            <a:avLst/>
          </a:prstGeom>
          <a:ln>
            <a:noFill/>
          </a:ln>
        </p:spPr>
      </p:pic>
      <p:pic>
        <p:nvPicPr>
          <p:cNvPr id="4106" name="" descr=""/>
          <p:cNvPicPr/>
          <p:nvPr/>
        </p:nvPicPr>
        <p:blipFill>
          <a:blip r:embed="rId5"/>
          <a:stretch/>
        </p:blipFill>
        <p:spPr>
          <a:xfrm>
            <a:off x="9449280" y="3749040"/>
            <a:ext cx="2437560" cy="2219040"/>
          </a:xfrm>
          <a:prstGeom prst="rect">
            <a:avLst/>
          </a:prstGeom>
          <a:ln>
            <a:noFill/>
          </a:ln>
        </p:spPr>
      </p:pic>
      <p:sp>
        <p:nvSpPr>
          <p:cNvPr id="4107" name="TextShape 3"/>
          <p:cNvSpPr txBox="1"/>
          <p:nvPr/>
        </p:nvSpPr>
        <p:spPr>
          <a:xfrm>
            <a:off x="800640" y="1191600"/>
            <a:ext cx="4846320" cy="2981160"/>
          </a:xfrm>
          <a:prstGeom prst="rect">
            <a:avLst/>
          </a:prstGeom>
          <a:noFill/>
          <a:ln w="38160">
            <a:noFill/>
          </a:ln>
        </p:spPr>
        <p:txBody>
          <a:bodyPr lIns="109080" rIns="109080" tIns="64080" bIns="64080"/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16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&gt; g </a:t>
            </a:r>
            <a:r>
              <a:rPr b="0" lang="en-US" sz="16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&lt;-</a:t>
            </a:r>
            <a:r>
              <a:rPr b="0" lang="en-US" sz="16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 </a:t>
            </a:r>
            <a:r>
              <a:rPr b="0" lang="en-US" sz="1600" spc="-1" strike="noStrike">
                <a:solidFill>
                  <a:srgbClr val="268bd2"/>
                </a:solidFill>
                <a:latin typeface="Vazir Code"/>
                <a:ea typeface="Noto Sans CJK SC Regular"/>
              </a:rPr>
              <a:t>list</a:t>
            </a:r>
            <a:r>
              <a:rPr b="0" lang="en-US" sz="16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(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16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    </a:t>
            </a:r>
            <a:r>
              <a:rPr b="0" lang="en-US" sz="1600" spc="-1" strike="noStrike">
                <a:solidFill>
                  <a:srgbClr val="268bd2"/>
                </a:solidFill>
                <a:latin typeface="Vazir Code"/>
                <a:ea typeface="Noto Sans CJK SC Regular"/>
              </a:rPr>
              <a:t>list</a:t>
            </a:r>
            <a:r>
              <a:rPr b="0" lang="en-US" sz="16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(</a:t>
            </a:r>
            <a:r>
              <a:rPr b="0" lang="en-US" sz="1600" spc="-1" strike="noStrike">
                <a:solidFill>
                  <a:srgbClr val="d33682"/>
                </a:solidFill>
                <a:latin typeface="Vazir Code"/>
                <a:ea typeface="Noto Sans CJK SC Regular"/>
              </a:rPr>
              <a:t>1</a:t>
            </a:r>
            <a:r>
              <a:rPr b="0" lang="en-US" sz="16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,</a:t>
            </a:r>
            <a:r>
              <a:rPr b="0" lang="en-US" sz="16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 </a:t>
            </a:r>
            <a:r>
              <a:rPr b="0" lang="en-US" sz="1600" spc="-1" strike="noStrike">
                <a:solidFill>
                  <a:srgbClr val="d33682"/>
                </a:solidFill>
                <a:latin typeface="Vazir Code"/>
                <a:ea typeface="Noto Sans CJK SC Regular"/>
              </a:rPr>
              <a:t>2</a:t>
            </a:r>
            <a:r>
              <a:rPr b="0" lang="en-US" sz="16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),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16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    </a:t>
            </a:r>
            <a:r>
              <a:rPr b="0" lang="en-US" sz="1600" spc="-1" strike="noStrike">
                <a:solidFill>
                  <a:srgbClr val="268bd2"/>
                </a:solidFill>
                <a:latin typeface="Vazir Code"/>
                <a:ea typeface="Noto Sans CJK SC Regular"/>
              </a:rPr>
              <a:t>c</a:t>
            </a:r>
            <a:r>
              <a:rPr b="0" lang="en-US" sz="16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(</a:t>
            </a:r>
            <a:r>
              <a:rPr b="0" lang="en-US" sz="1600" spc="-1" strike="noStrike">
                <a:solidFill>
                  <a:srgbClr val="d33682"/>
                </a:solidFill>
                <a:latin typeface="Vazir Code"/>
                <a:ea typeface="Noto Sans CJK SC Regular"/>
              </a:rPr>
              <a:t>3</a:t>
            </a:r>
            <a:r>
              <a:rPr b="0" lang="en-US" sz="16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,</a:t>
            </a:r>
            <a:r>
              <a:rPr b="0" lang="en-US" sz="16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 </a:t>
            </a:r>
            <a:r>
              <a:rPr b="0" lang="en-US" sz="1600" spc="-1" strike="noStrike">
                <a:solidFill>
                  <a:srgbClr val="d33682"/>
                </a:solidFill>
                <a:latin typeface="Vazir Code"/>
                <a:ea typeface="Noto Sans CJK SC Regular"/>
              </a:rPr>
              <a:t>4</a:t>
            </a:r>
            <a:r>
              <a:rPr b="0" lang="en-US" sz="16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)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16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)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16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&gt; h </a:t>
            </a:r>
            <a:r>
              <a:rPr b="0" lang="en-US" sz="16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&lt;-</a:t>
            </a:r>
            <a:r>
              <a:rPr b="0" lang="en-US" sz="16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 </a:t>
            </a:r>
            <a:r>
              <a:rPr b="0" lang="en-US" sz="1600" spc="-1" strike="noStrike">
                <a:solidFill>
                  <a:srgbClr val="268bd2"/>
                </a:solidFill>
                <a:latin typeface="Vazir Code"/>
                <a:ea typeface="Noto Sans CJK SC Regular"/>
              </a:rPr>
              <a:t>c</a:t>
            </a:r>
            <a:r>
              <a:rPr b="0" lang="en-US" sz="16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(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16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    </a:t>
            </a:r>
            <a:r>
              <a:rPr b="0" lang="en-US" sz="1600" spc="-1" strike="noStrike">
                <a:solidFill>
                  <a:srgbClr val="268bd2"/>
                </a:solidFill>
                <a:latin typeface="Vazir Code"/>
                <a:ea typeface="Noto Sans CJK SC Regular"/>
              </a:rPr>
              <a:t>list</a:t>
            </a:r>
            <a:r>
              <a:rPr b="0" lang="en-US" sz="16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(</a:t>
            </a:r>
            <a:r>
              <a:rPr b="0" lang="en-US" sz="1600" spc="-1" strike="noStrike">
                <a:solidFill>
                  <a:srgbClr val="d33682"/>
                </a:solidFill>
                <a:latin typeface="Vazir Code"/>
                <a:ea typeface="Noto Sans CJK SC Regular"/>
              </a:rPr>
              <a:t>1</a:t>
            </a:r>
            <a:r>
              <a:rPr b="0" lang="en-US" sz="16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,</a:t>
            </a:r>
            <a:r>
              <a:rPr b="0" lang="en-US" sz="16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 </a:t>
            </a:r>
            <a:r>
              <a:rPr b="0" lang="en-US" sz="1600" spc="-1" strike="noStrike">
                <a:solidFill>
                  <a:srgbClr val="d33682"/>
                </a:solidFill>
                <a:latin typeface="Vazir Code"/>
                <a:ea typeface="Noto Sans CJK SC Regular"/>
              </a:rPr>
              <a:t>2</a:t>
            </a:r>
            <a:r>
              <a:rPr b="0" lang="en-US" sz="16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),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16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    </a:t>
            </a:r>
            <a:r>
              <a:rPr b="0" lang="en-US" sz="1600" spc="-1" strike="noStrike">
                <a:solidFill>
                  <a:srgbClr val="268bd2"/>
                </a:solidFill>
                <a:latin typeface="Vazir Code"/>
                <a:ea typeface="Noto Sans CJK SC Regular"/>
              </a:rPr>
              <a:t>c</a:t>
            </a:r>
            <a:r>
              <a:rPr b="0" lang="en-US" sz="16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(</a:t>
            </a:r>
            <a:r>
              <a:rPr b="0" lang="en-US" sz="1600" spc="-1" strike="noStrike">
                <a:solidFill>
                  <a:srgbClr val="d33682"/>
                </a:solidFill>
                <a:latin typeface="Vazir Code"/>
                <a:ea typeface="Noto Sans CJK SC Regular"/>
              </a:rPr>
              <a:t>3</a:t>
            </a:r>
            <a:r>
              <a:rPr b="0" lang="en-US" sz="16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,</a:t>
            </a:r>
            <a:r>
              <a:rPr b="0" lang="en-US" sz="16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 </a:t>
            </a:r>
            <a:r>
              <a:rPr b="0" lang="en-US" sz="1600" spc="-1" strike="noStrike">
                <a:solidFill>
                  <a:srgbClr val="d33682"/>
                </a:solidFill>
                <a:latin typeface="Vazir Code"/>
                <a:ea typeface="Noto Sans CJK SC Regular"/>
              </a:rPr>
              <a:t>4</a:t>
            </a:r>
            <a:r>
              <a:rPr b="0" lang="en-US" sz="16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)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16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)</a:t>
            </a:r>
            <a:endParaRPr b="0" lang="en-US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efd9b0"/>
                </a:solidFill>
                <a:latin typeface="Vazir Code"/>
                <a:ea typeface="Noto Sans CJK SC Regular"/>
              </a:rPr>
              <a:t>What is the difference?</a:t>
            </a:r>
            <a:endParaRPr b="0" lang="en-US" sz="1600" spc="-1" strike="noStrike">
              <a:latin typeface="Arial"/>
            </a:endParaRPr>
          </a:p>
        </p:txBody>
      </p:sp>
    </p:spTree>
  </p:cSld>
  <p:timing>
    <p:tnLst>
      <p:par>
        <p:cTn id="827" dur="indefinite" restart="never" nodeType="tmRoot">
          <p:childTnLst>
            <p:seq>
              <p:cTn id="828" dur="indefinite" nodeType="mainSeq">
                <p:childTnLst>
                  <p:par>
                    <p:cTn id="829" fill="hold">
                      <p:stCondLst>
                        <p:cond delay="indefinite"/>
                      </p:stCondLst>
                      <p:childTnLst>
                        <p:par>
                          <p:cTn id="830" fill="hold">
                            <p:stCondLst>
                              <p:cond delay="0"/>
                            </p:stCondLst>
                            <p:childTnLst>
                              <p:par>
                                <p:cTn id="83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9" fill="hold">
                      <p:stCondLst>
                        <p:cond delay="indefinite"/>
                      </p:stCondLst>
                      <p:childTnLst>
                        <p:par>
                          <p:cTn id="840" fill="hold">
                            <p:stCondLst>
                              <p:cond delay="0"/>
                            </p:stCondLst>
                            <p:childTnLst>
                              <p:par>
                                <p:cTn id="84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9" fill="hold">
                      <p:stCondLst>
                        <p:cond delay="indefinite"/>
                      </p:stCondLst>
                      <p:childTnLst>
                        <p:par>
                          <p:cTn id="850" fill="hold">
                            <p:stCondLst>
                              <p:cond delay="0"/>
                            </p:stCondLst>
                            <p:childTnLst>
                              <p:par>
                                <p:cTn id="85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2b3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8" name="TextShape 1"/>
          <p:cNvSpPr txBox="1"/>
          <p:nvPr/>
        </p:nvSpPr>
        <p:spPr>
          <a:xfrm>
            <a:off x="68760" y="4848480"/>
            <a:ext cx="411120" cy="294840"/>
          </a:xfrm>
          <a:prstGeom prst="rect">
            <a:avLst/>
          </a:prstGeom>
          <a:noFill/>
          <a:ln>
            <a:noFill/>
          </a:ln>
        </p:spPr>
        <p:txBody>
          <a:bodyPr lIns="68400" rIns="68400" tIns="68400" bIns="68400" anchor="ctr"/>
          <a:p>
            <a:pPr>
              <a:lnSpc>
                <a:spcPct val="100000"/>
              </a:lnSpc>
            </a:pPr>
            <a:fld id="{21355659-AFB4-4CC3-A3D6-0B963446B9E1}" type="slidenum">
              <a:rPr b="0" lang="en-US" sz="900" spc="-1" strike="noStrike">
                <a:solidFill>
                  <a:srgbClr val="0b87a1"/>
                </a:solidFill>
                <a:latin typeface="Dosis Light"/>
                <a:ea typeface="Dosis Light"/>
              </a:rPr>
              <a:t>&lt;number&gt;</a:t>
            </a:fld>
            <a:endParaRPr b="0" lang="en-US" sz="900" spc="-1" strike="noStrike">
              <a:latin typeface="Times New Roman"/>
            </a:endParaRPr>
          </a:p>
        </p:txBody>
      </p:sp>
      <p:pic>
        <p:nvPicPr>
          <p:cNvPr id="4109" name="Picture 4" descr=""/>
          <p:cNvPicPr/>
          <p:nvPr/>
        </p:nvPicPr>
        <p:blipFill>
          <a:blip r:embed="rId1"/>
          <a:stretch/>
        </p:blipFill>
        <p:spPr>
          <a:xfrm>
            <a:off x="156600" y="4446000"/>
            <a:ext cx="520200" cy="520200"/>
          </a:xfrm>
          <a:prstGeom prst="rect">
            <a:avLst/>
          </a:prstGeom>
          <a:ln>
            <a:noFill/>
          </a:ln>
        </p:spPr>
      </p:pic>
      <p:sp>
        <p:nvSpPr>
          <p:cNvPr id="4110" name="CustomShape 2"/>
          <p:cNvSpPr/>
          <p:nvPr/>
        </p:nvSpPr>
        <p:spPr>
          <a:xfrm>
            <a:off x="352440" y="-74160"/>
            <a:ext cx="5070600" cy="857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b"/>
          <a:p>
            <a:pPr>
              <a:lnSpc>
                <a:spcPct val="100000"/>
              </a:lnSpc>
            </a:pPr>
            <a:r>
              <a:rPr b="0" lang="en-US" sz="3000" spc="-1" strike="noStrike">
                <a:solidFill>
                  <a:srgbClr val="268bd2"/>
                </a:solidFill>
                <a:latin typeface="Vazir Code"/>
                <a:ea typeface="Dosis Light"/>
              </a:rPr>
              <a:t>Objects</a:t>
            </a:r>
            <a:endParaRPr b="0" lang="en-US" sz="3000" spc="-1" strike="noStrike">
              <a:latin typeface="Arial"/>
            </a:endParaRPr>
          </a:p>
        </p:txBody>
      </p:sp>
      <p:pic>
        <p:nvPicPr>
          <p:cNvPr id="4111" name="" descr=""/>
          <p:cNvPicPr/>
          <p:nvPr/>
        </p:nvPicPr>
        <p:blipFill>
          <a:blip r:embed="rId2"/>
          <a:stretch/>
        </p:blipFill>
        <p:spPr>
          <a:xfrm>
            <a:off x="9449280" y="3749040"/>
            <a:ext cx="2437920" cy="2219040"/>
          </a:xfrm>
          <a:prstGeom prst="rect">
            <a:avLst/>
          </a:prstGeom>
          <a:ln>
            <a:noFill/>
          </a:ln>
        </p:spPr>
      </p:pic>
      <p:pic>
        <p:nvPicPr>
          <p:cNvPr id="4112" name="" descr=""/>
          <p:cNvPicPr/>
          <p:nvPr/>
        </p:nvPicPr>
        <p:blipFill>
          <a:blip r:embed="rId3"/>
          <a:stretch/>
        </p:blipFill>
        <p:spPr>
          <a:xfrm>
            <a:off x="9449280" y="3749040"/>
            <a:ext cx="2437920" cy="2219040"/>
          </a:xfrm>
          <a:prstGeom prst="rect">
            <a:avLst/>
          </a:prstGeom>
          <a:ln>
            <a:noFill/>
          </a:ln>
        </p:spPr>
      </p:pic>
      <p:pic>
        <p:nvPicPr>
          <p:cNvPr id="4113" name="" descr=""/>
          <p:cNvPicPr/>
          <p:nvPr/>
        </p:nvPicPr>
        <p:blipFill>
          <a:blip r:embed="rId4"/>
          <a:stretch/>
        </p:blipFill>
        <p:spPr>
          <a:xfrm>
            <a:off x="9449280" y="3749040"/>
            <a:ext cx="2437920" cy="2219040"/>
          </a:xfrm>
          <a:prstGeom prst="rect">
            <a:avLst/>
          </a:prstGeom>
          <a:ln>
            <a:noFill/>
          </a:ln>
        </p:spPr>
      </p:pic>
      <p:pic>
        <p:nvPicPr>
          <p:cNvPr id="4114" name="" descr=""/>
          <p:cNvPicPr/>
          <p:nvPr/>
        </p:nvPicPr>
        <p:blipFill>
          <a:blip r:embed="rId5"/>
          <a:stretch/>
        </p:blipFill>
        <p:spPr>
          <a:xfrm>
            <a:off x="9449280" y="3749040"/>
            <a:ext cx="2437560" cy="2219040"/>
          </a:xfrm>
          <a:prstGeom prst="rect">
            <a:avLst/>
          </a:prstGeom>
          <a:ln>
            <a:noFill/>
          </a:ln>
        </p:spPr>
      </p:pic>
      <p:sp>
        <p:nvSpPr>
          <p:cNvPr id="4115" name="TextShape 3"/>
          <p:cNvSpPr txBox="1"/>
          <p:nvPr/>
        </p:nvSpPr>
        <p:spPr>
          <a:xfrm>
            <a:off x="800640" y="1191600"/>
            <a:ext cx="4846320" cy="3563280"/>
          </a:xfrm>
          <a:prstGeom prst="rect">
            <a:avLst/>
          </a:prstGeom>
          <a:noFill/>
          <a:ln w="38160">
            <a:noFill/>
          </a:ln>
        </p:spPr>
        <p:txBody>
          <a:bodyPr lIns="109080" rIns="109080" tIns="64080" bIns="64080"/>
          <a:p>
            <a:pPr marL="216000" indent="-21600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R can be written as </a:t>
            </a:r>
            <a:endParaRPr b="0" lang="en-US" sz="16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Object Oriented Programming (OOP)</a:t>
            </a:r>
            <a:endParaRPr b="0" lang="en-US" sz="14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To list all objects in your current workspace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16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&gt; </a:t>
            </a:r>
            <a:r>
              <a:rPr b="0" lang="en-US" sz="1600" spc="-1" strike="noStrike">
                <a:solidFill>
                  <a:srgbClr val="268bd2"/>
                </a:solidFill>
                <a:latin typeface="Vazir Code"/>
                <a:ea typeface="Noto Sans CJK SC Regular"/>
              </a:rPr>
              <a:t>ls</a:t>
            </a:r>
            <a:r>
              <a:rPr b="0" lang="en-US" sz="16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()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12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 </a:t>
            </a:r>
            <a:r>
              <a:rPr b="0" lang="en-US" sz="12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[1] "a" "b" "BMI" "c" "chr_var" "d" "dbl_var" "e" "f"      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12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[10] "g" "h" "height" "int_var" "log_var" "weight" "x" "y</a:t>
            </a:r>
            <a:endParaRPr b="0" lang="en-US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To remove some objects that are no longer needed :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16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&gt; </a:t>
            </a:r>
            <a:r>
              <a:rPr b="0" lang="en-US" sz="1600" spc="-1" strike="noStrike">
                <a:solidFill>
                  <a:srgbClr val="268bd2"/>
                </a:solidFill>
                <a:latin typeface="Vazir Code"/>
                <a:ea typeface="Noto Sans CJK SC Regular"/>
              </a:rPr>
              <a:t>rm</a:t>
            </a:r>
            <a:r>
              <a:rPr b="0" lang="en-US" sz="16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(</a:t>
            </a:r>
            <a:r>
              <a:rPr b="0" lang="en-US" sz="16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height</a:t>
            </a:r>
            <a:r>
              <a:rPr b="0" lang="en-US" sz="16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,</a:t>
            </a:r>
            <a:r>
              <a:rPr b="0" lang="en-US" sz="16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 weight</a:t>
            </a:r>
            <a:r>
              <a:rPr b="0" lang="en-US" sz="16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)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16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&gt; </a:t>
            </a:r>
            <a:r>
              <a:rPr b="0" lang="en-US" sz="1600" spc="-1" strike="noStrike">
                <a:solidFill>
                  <a:srgbClr val="268bd2"/>
                </a:solidFill>
                <a:latin typeface="Vazir Code"/>
                <a:ea typeface="Noto Sans CJK SC Regular"/>
              </a:rPr>
              <a:t>ls</a:t>
            </a:r>
            <a:r>
              <a:rPr b="0" lang="en-US" sz="16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()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12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 </a:t>
            </a:r>
            <a:r>
              <a:rPr b="0" lang="en-US" sz="12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[1] "a" "b" "BMI" "c" "chr_var" "d" "dbl_var" "e" "f"      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12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[10] "g" "h" "int_var" "log_var" "x" "y"</a:t>
            </a:r>
            <a:endParaRPr b="0" lang="en-US" sz="1200" spc="-1" strike="noStrike">
              <a:latin typeface="Arial"/>
            </a:endParaRPr>
          </a:p>
        </p:txBody>
      </p:sp>
    </p:spTree>
  </p:cSld>
  <p:timing>
    <p:tnLst>
      <p:par>
        <p:cTn id="853" dur="indefinite" restart="never" nodeType="tmRoot">
          <p:childTnLst>
            <p:seq>
              <p:cTn id="854" dur="indefinite" nodeType="mainSeq">
                <p:childTnLst>
                  <p:par>
                    <p:cTn id="855" fill="hold">
                      <p:stCondLst>
                        <p:cond delay="indefinite"/>
                      </p:stCondLst>
                      <p:childTnLst>
                        <p:par>
                          <p:cTn id="856" fill="hold">
                            <p:stCondLst>
                              <p:cond delay="0"/>
                            </p:stCondLst>
                            <p:childTnLst>
                              <p:par>
                                <p:cTn id="85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1" fill="hold">
                      <p:stCondLst>
                        <p:cond delay="indefinite"/>
                      </p:stCondLst>
                      <p:childTnLst>
                        <p:par>
                          <p:cTn id="862" fill="hold">
                            <p:stCondLst>
                              <p:cond delay="0"/>
                            </p:stCondLst>
                            <p:childTnLst>
                              <p:par>
                                <p:cTn id="86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5" fill="hold">
                      <p:stCondLst>
                        <p:cond delay="indefinite"/>
                      </p:stCondLst>
                      <p:childTnLst>
                        <p:par>
                          <p:cTn id="866" fill="hold">
                            <p:stCondLst>
                              <p:cond delay="0"/>
                            </p:stCondLst>
                            <p:childTnLst>
                              <p:par>
                                <p:cTn id="86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9" fill="hold">
                      <p:stCondLst>
                        <p:cond delay="indefinite"/>
                      </p:stCondLst>
                      <p:childTnLst>
                        <p:par>
                          <p:cTn id="870" fill="hold">
                            <p:stCondLst>
                              <p:cond delay="0"/>
                            </p:stCondLst>
                            <p:childTnLst>
                              <p:par>
                                <p:cTn id="87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5" fill="hold">
                      <p:stCondLst>
                        <p:cond delay="indefinite"/>
                      </p:stCondLst>
                      <p:childTnLst>
                        <p:par>
                          <p:cTn id="876" fill="hold">
                            <p:stCondLst>
                              <p:cond delay="0"/>
                            </p:stCondLst>
                            <p:childTnLst>
                              <p:par>
                                <p:cTn id="87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9" fill="hold">
                      <p:stCondLst>
                        <p:cond delay="indefinite"/>
                      </p:stCondLst>
                      <p:childTnLst>
                        <p:par>
                          <p:cTn id="880" fill="hold">
                            <p:stCondLst>
                              <p:cond delay="0"/>
                            </p:stCondLst>
                            <p:childTnLst>
                              <p:par>
                                <p:cTn id="88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3" fill="hold">
                      <p:stCondLst>
                        <p:cond delay="indefinite"/>
                      </p:stCondLst>
                      <p:childTnLst>
                        <p:par>
                          <p:cTn id="884" fill="hold">
                            <p:stCondLst>
                              <p:cond delay="0"/>
                            </p:stCondLst>
                            <p:childTnLst>
                              <p:par>
                                <p:cTn id="88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7" fill="hold">
                      <p:stCondLst>
                        <p:cond delay="indefinite"/>
                      </p:stCondLst>
                      <p:childTnLst>
                        <p:par>
                          <p:cTn id="888" fill="hold">
                            <p:stCondLst>
                              <p:cond delay="0"/>
                            </p:stCondLst>
                            <p:childTnLst>
                              <p:par>
                                <p:cTn id="88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2b3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6" name="TextShape 1"/>
          <p:cNvSpPr txBox="1"/>
          <p:nvPr/>
        </p:nvSpPr>
        <p:spPr>
          <a:xfrm>
            <a:off x="68760" y="4848480"/>
            <a:ext cx="411120" cy="294840"/>
          </a:xfrm>
          <a:prstGeom prst="rect">
            <a:avLst/>
          </a:prstGeom>
          <a:noFill/>
          <a:ln>
            <a:noFill/>
          </a:ln>
        </p:spPr>
        <p:txBody>
          <a:bodyPr lIns="68400" rIns="68400" tIns="68400" bIns="68400" anchor="ctr"/>
          <a:p>
            <a:pPr>
              <a:lnSpc>
                <a:spcPct val="100000"/>
              </a:lnSpc>
            </a:pPr>
            <a:fld id="{476332C9-E305-4F05-855B-9CA2DA3AD9E1}" type="slidenum">
              <a:rPr b="0" lang="en-US" sz="900" spc="-1" strike="noStrike">
                <a:solidFill>
                  <a:srgbClr val="0b87a1"/>
                </a:solidFill>
                <a:latin typeface="Dosis Light"/>
                <a:ea typeface="Dosis Light"/>
              </a:rPr>
              <a:t>&lt;number&gt;</a:t>
            </a:fld>
            <a:endParaRPr b="0" lang="en-US" sz="900" spc="-1" strike="noStrike">
              <a:latin typeface="Times New Roman"/>
            </a:endParaRPr>
          </a:p>
        </p:txBody>
      </p:sp>
      <p:pic>
        <p:nvPicPr>
          <p:cNvPr id="4117" name="Picture 4" descr=""/>
          <p:cNvPicPr/>
          <p:nvPr/>
        </p:nvPicPr>
        <p:blipFill>
          <a:blip r:embed="rId1"/>
          <a:stretch/>
        </p:blipFill>
        <p:spPr>
          <a:xfrm>
            <a:off x="156600" y="4446000"/>
            <a:ext cx="520200" cy="520200"/>
          </a:xfrm>
          <a:prstGeom prst="rect">
            <a:avLst/>
          </a:prstGeom>
          <a:ln>
            <a:noFill/>
          </a:ln>
        </p:spPr>
      </p:pic>
      <p:sp>
        <p:nvSpPr>
          <p:cNvPr id="4118" name="CustomShape 2"/>
          <p:cNvSpPr/>
          <p:nvPr/>
        </p:nvSpPr>
        <p:spPr>
          <a:xfrm>
            <a:off x="352440" y="-74160"/>
            <a:ext cx="5070600" cy="857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b"/>
          <a:p>
            <a:pPr>
              <a:lnSpc>
                <a:spcPct val="100000"/>
              </a:lnSpc>
            </a:pPr>
            <a:r>
              <a:rPr b="0" lang="en-US" sz="3000" spc="-1" strike="noStrike">
                <a:solidFill>
                  <a:srgbClr val="268bd2"/>
                </a:solidFill>
                <a:latin typeface="Vazir Code"/>
                <a:ea typeface="Dosis Light"/>
              </a:rPr>
              <a:t>Attributes</a:t>
            </a:r>
            <a:endParaRPr b="0" lang="en-US" sz="3000" spc="-1" strike="noStrike">
              <a:latin typeface="Arial"/>
            </a:endParaRPr>
          </a:p>
        </p:txBody>
      </p:sp>
      <p:pic>
        <p:nvPicPr>
          <p:cNvPr id="4119" name="" descr=""/>
          <p:cNvPicPr/>
          <p:nvPr/>
        </p:nvPicPr>
        <p:blipFill>
          <a:blip r:embed="rId2"/>
          <a:stretch/>
        </p:blipFill>
        <p:spPr>
          <a:xfrm>
            <a:off x="9449280" y="3749040"/>
            <a:ext cx="2437920" cy="2219040"/>
          </a:xfrm>
          <a:prstGeom prst="rect">
            <a:avLst/>
          </a:prstGeom>
          <a:ln>
            <a:noFill/>
          </a:ln>
        </p:spPr>
      </p:pic>
      <p:pic>
        <p:nvPicPr>
          <p:cNvPr id="4120" name="" descr=""/>
          <p:cNvPicPr/>
          <p:nvPr/>
        </p:nvPicPr>
        <p:blipFill>
          <a:blip r:embed="rId3"/>
          <a:stretch/>
        </p:blipFill>
        <p:spPr>
          <a:xfrm>
            <a:off x="9449280" y="3749040"/>
            <a:ext cx="2437920" cy="2219040"/>
          </a:xfrm>
          <a:prstGeom prst="rect">
            <a:avLst/>
          </a:prstGeom>
          <a:ln>
            <a:noFill/>
          </a:ln>
        </p:spPr>
      </p:pic>
      <p:pic>
        <p:nvPicPr>
          <p:cNvPr id="4121" name="" descr=""/>
          <p:cNvPicPr/>
          <p:nvPr/>
        </p:nvPicPr>
        <p:blipFill>
          <a:blip r:embed="rId4"/>
          <a:stretch/>
        </p:blipFill>
        <p:spPr>
          <a:xfrm>
            <a:off x="9449280" y="3749040"/>
            <a:ext cx="2437920" cy="2219040"/>
          </a:xfrm>
          <a:prstGeom prst="rect">
            <a:avLst/>
          </a:prstGeom>
          <a:ln>
            <a:noFill/>
          </a:ln>
        </p:spPr>
      </p:pic>
      <p:pic>
        <p:nvPicPr>
          <p:cNvPr id="4122" name="" descr=""/>
          <p:cNvPicPr/>
          <p:nvPr/>
        </p:nvPicPr>
        <p:blipFill>
          <a:blip r:embed="rId5"/>
          <a:stretch/>
        </p:blipFill>
        <p:spPr>
          <a:xfrm>
            <a:off x="9449280" y="3749040"/>
            <a:ext cx="2437560" cy="2219040"/>
          </a:xfrm>
          <a:prstGeom prst="rect">
            <a:avLst/>
          </a:prstGeom>
          <a:ln>
            <a:noFill/>
          </a:ln>
        </p:spPr>
      </p:pic>
      <p:sp>
        <p:nvSpPr>
          <p:cNvPr id="4123" name="TextShape 3"/>
          <p:cNvSpPr txBox="1"/>
          <p:nvPr/>
        </p:nvSpPr>
        <p:spPr>
          <a:xfrm>
            <a:off x="800640" y="1191600"/>
            <a:ext cx="4846320" cy="3563280"/>
          </a:xfrm>
          <a:prstGeom prst="rect">
            <a:avLst/>
          </a:prstGeom>
          <a:noFill/>
          <a:ln w="38160">
            <a:noFill/>
          </a:ln>
        </p:spPr>
        <p:txBody>
          <a:bodyPr lIns="109080" rIns="109080" tIns="64080" bIns="64080"/>
          <a:p>
            <a:pPr marL="216000" indent="-21600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All objects can have arbitrary additional attributes</a:t>
            </a:r>
            <a:endParaRPr b="0" lang="en-US" sz="16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used to store </a:t>
            </a:r>
            <a:r>
              <a:rPr b="0" lang="en-US" sz="1400" spc="-1" strike="noStrike">
                <a:solidFill>
                  <a:srgbClr val="859000"/>
                </a:solidFill>
                <a:latin typeface="Vazir Code"/>
                <a:ea typeface="Noto Sans CJK SC Regular"/>
              </a:rPr>
              <a:t>metadata</a:t>
            </a:r>
            <a:r>
              <a:rPr b="0" lang="en-US" sz="14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 about the object</a:t>
            </a:r>
            <a:endParaRPr b="0" lang="en-US" sz="14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Use </a:t>
            </a:r>
            <a:r>
              <a:rPr b="0" lang="en-US" sz="1400" spc="-1" strike="noStrike">
                <a:solidFill>
                  <a:srgbClr val="268bd2"/>
                </a:solidFill>
                <a:latin typeface="Vazir Code"/>
                <a:ea typeface="Noto Sans CJK SC Regular"/>
              </a:rPr>
              <a:t>structure</a:t>
            </a:r>
            <a:r>
              <a:rPr b="0" lang="en-US" sz="14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()</a:t>
            </a:r>
            <a:r>
              <a:rPr b="0" lang="en-US" sz="14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 function to return a new object with modified attributes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16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&gt; </a:t>
            </a:r>
            <a:r>
              <a:rPr b="0" lang="en-US" sz="14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i </a:t>
            </a:r>
            <a:r>
              <a:rPr b="0" lang="en-US" sz="14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&lt;-</a:t>
            </a:r>
            <a:r>
              <a:rPr b="0" lang="en-US" sz="14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 </a:t>
            </a:r>
            <a:r>
              <a:rPr b="0" lang="en-US" sz="1400" spc="-1" strike="noStrike">
                <a:solidFill>
                  <a:srgbClr val="268bd2"/>
                </a:solidFill>
                <a:latin typeface="Vazir Code"/>
                <a:ea typeface="Noto Sans CJK SC Regular"/>
              </a:rPr>
              <a:t>structure</a:t>
            </a:r>
            <a:r>
              <a:rPr b="0" lang="en-US" sz="14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(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14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  </a:t>
            </a:r>
            <a:r>
              <a:rPr b="0" lang="en-US" sz="14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.Data</a:t>
            </a:r>
            <a:r>
              <a:rPr b="0" lang="en-US" sz="14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 = </a:t>
            </a:r>
            <a:r>
              <a:rPr b="0" lang="en-US" sz="1400" spc="-1" strike="noStrike">
                <a:solidFill>
                  <a:srgbClr val="d33682"/>
                </a:solidFill>
                <a:latin typeface="Vazir Code"/>
                <a:ea typeface="Noto Sans CJK SC Regular"/>
              </a:rPr>
              <a:t>1:10</a:t>
            </a:r>
            <a:r>
              <a:rPr b="0" lang="en-US" sz="14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,</a:t>
            </a:r>
            <a:r>
              <a:rPr b="0" lang="en-US" sz="14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 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14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  </a:t>
            </a:r>
            <a:r>
              <a:rPr b="0" lang="en-US" sz="14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description </a:t>
            </a:r>
            <a:r>
              <a:rPr b="0" lang="en-US" sz="14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=</a:t>
            </a:r>
            <a:r>
              <a:rPr b="0" lang="en-US" sz="14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 </a:t>
            </a:r>
            <a:r>
              <a:rPr b="0" lang="en-US" sz="1400" spc="-1" strike="noStrike">
                <a:solidFill>
                  <a:srgbClr val="2aa198"/>
                </a:solidFill>
                <a:latin typeface="Vazir Code"/>
                <a:ea typeface="Noto Sans CJK SC Regular"/>
              </a:rPr>
              <a:t>"This is a vector"</a:t>
            </a:r>
            <a:r>
              <a:rPr b="0" lang="en-US" sz="14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,</a:t>
            </a:r>
            <a:r>
              <a:rPr b="0" lang="en-US" sz="14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 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14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  </a:t>
            </a:r>
            <a:r>
              <a:rPr b="0" lang="en-US" sz="14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label </a:t>
            </a:r>
            <a:r>
              <a:rPr b="0" lang="en-US" sz="14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=</a:t>
            </a:r>
            <a:r>
              <a:rPr b="0" lang="en-US" sz="14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 </a:t>
            </a:r>
            <a:r>
              <a:rPr b="0" lang="en-US" sz="1400" spc="-1" strike="noStrike">
                <a:solidFill>
                  <a:srgbClr val="2aa198"/>
                </a:solidFill>
                <a:latin typeface="Vazir Code"/>
                <a:ea typeface="Noto Sans CJK SC Regular"/>
              </a:rPr>
              <a:t>"id of people"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14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)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endParaRPr b="0" lang="en-US" sz="1400" spc="-1" strike="noStrike">
              <a:latin typeface="Arial"/>
            </a:endParaRPr>
          </a:p>
        </p:txBody>
      </p:sp>
    </p:spTree>
  </p:cSld>
  <p:timing>
    <p:tnLst>
      <p:par>
        <p:cTn id="893" dur="indefinite" restart="never" nodeType="tmRoot">
          <p:childTnLst>
            <p:seq>
              <p:cTn id="894" dur="indefinite" nodeType="mainSeq">
                <p:childTnLst>
                  <p:par>
                    <p:cTn id="895" fill="hold">
                      <p:stCondLst>
                        <p:cond delay="indefinite"/>
                      </p:stCondLst>
                      <p:childTnLst>
                        <p:par>
                          <p:cTn id="896" fill="hold">
                            <p:stCondLst>
                              <p:cond delay="0"/>
                            </p:stCondLst>
                            <p:childTnLst>
                              <p:par>
                                <p:cTn id="89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9" fill="hold">
                      <p:stCondLst>
                        <p:cond delay="indefinite"/>
                      </p:stCondLst>
                      <p:childTnLst>
                        <p:par>
                          <p:cTn id="900" fill="hold">
                            <p:stCondLst>
                              <p:cond delay="0"/>
                            </p:stCondLst>
                            <p:childTnLst>
                              <p:par>
                                <p:cTn id="90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3" fill="hold">
                      <p:stCondLst>
                        <p:cond delay="indefinite"/>
                      </p:stCondLst>
                      <p:childTnLst>
                        <p:par>
                          <p:cTn id="904" fill="hold">
                            <p:stCondLst>
                              <p:cond delay="0"/>
                            </p:stCondLst>
                            <p:childTnLst>
                              <p:par>
                                <p:cTn id="90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9" fill="hold">
                      <p:stCondLst>
                        <p:cond delay="indefinite"/>
                      </p:stCondLst>
                      <p:childTnLst>
                        <p:par>
                          <p:cTn id="910" fill="hold">
                            <p:stCondLst>
                              <p:cond delay="0"/>
                            </p:stCondLst>
                            <p:childTnLst>
                              <p:par>
                                <p:cTn id="91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3" fill="hold">
                      <p:stCondLst>
                        <p:cond delay="indefinite"/>
                      </p:stCondLst>
                      <p:childTnLst>
                        <p:par>
                          <p:cTn id="914" fill="hold">
                            <p:stCondLst>
                              <p:cond delay="0"/>
                            </p:stCondLst>
                            <p:childTnLst>
                              <p:par>
                                <p:cTn id="91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7" fill="hold">
                      <p:stCondLst>
                        <p:cond delay="indefinite"/>
                      </p:stCondLst>
                      <p:childTnLst>
                        <p:par>
                          <p:cTn id="918" fill="hold">
                            <p:stCondLst>
                              <p:cond delay="0"/>
                            </p:stCondLst>
                            <p:childTnLst>
                              <p:par>
                                <p:cTn id="91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1" fill="hold">
                      <p:stCondLst>
                        <p:cond delay="indefinite"/>
                      </p:stCondLst>
                      <p:childTnLst>
                        <p:par>
                          <p:cTn id="922" fill="hold">
                            <p:stCondLst>
                              <p:cond delay="0"/>
                            </p:stCondLst>
                            <p:childTnLst>
                              <p:par>
                                <p:cTn id="92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5" fill="hold">
                      <p:stCondLst>
                        <p:cond delay="indefinite"/>
                      </p:stCondLst>
                      <p:childTnLst>
                        <p:par>
                          <p:cTn id="926" fill="hold">
                            <p:stCondLst>
                              <p:cond delay="0"/>
                            </p:stCondLst>
                            <p:childTnLst>
                              <p:par>
                                <p:cTn id="92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9" fill="hold">
                      <p:stCondLst>
                        <p:cond delay="indefinite"/>
                      </p:stCondLst>
                      <p:childTnLst>
                        <p:par>
                          <p:cTn id="930" fill="hold">
                            <p:stCondLst>
                              <p:cond delay="0"/>
                            </p:stCondLst>
                            <p:childTnLst>
                              <p:par>
                                <p:cTn id="93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3" fill="hold">
                      <p:stCondLst>
                        <p:cond delay="indefinite"/>
                      </p:stCondLst>
                      <p:childTnLst>
                        <p:par>
                          <p:cTn id="934" fill="hold">
                            <p:stCondLst>
                              <p:cond delay="0"/>
                            </p:stCondLst>
                            <p:childTnLst>
                              <p:par>
                                <p:cTn id="93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2b3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8" name="TextShape 1"/>
          <p:cNvSpPr txBox="1"/>
          <p:nvPr/>
        </p:nvSpPr>
        <p:spPr>
          <a:xfrm>
            <a:off x="352440" y="69840"/>
            <a:ext cx="5070600" cy="8571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268bd2"/>
                </a:solidFill>
                <a:latin typeface="Vazir Code"/>
                <a:ea typeface="Dosis Light"/>
              </a:rPr>
              <a:t>Introduction: </a:t>
            </a:r>
            <a:r>
              <a:rPr b="0" lang="en-US" sz="2400" spc="-1" strike="noStrike">
                <a:solidFill>
                  <a:srgbClr val="859900"/>
                </a:solidFill>
                <a:latin typeface="Vazir Code"/>
                <a:ea typeface="Dosis Light"/>
              </a:rPr>
              <a:t>excellent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49" name="TextShape 2"/>
          <p:cNvSpPr txBox="1"/>
          <p:nvPr/>
        </p:nvSpPr>
        <p:spPr>
          <a:xfrm>
            <a:off x="1466640" y="3065040"/>
            <a:ext cx="4025880" cy="11131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marL="57240" algn="ctr">
              <a:lnSpc>
                <a:spcPct val="100000"/>
              </a:lnSpc>
              <a:spcBef>
                <a:spcPts val="601"/>
              </a:spcBef>
            </a:pPr>
            <a:r>
              <a:rPr b="0" lang="en-US" sz="1400" spc="-1" strike="noStrike">
                <a:solidFill>
                  <a:srgbClr val="2aa198"/>
                </a:solidFill>
                <a:latin typeface="Vazir Code"/>
                <a:ea typeface="Titillium Web Light"/>
              </a:rPr>
              <a:t>create interactive websites: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marL="57240" algn="ctr">
              <a:lnSpc>
                <a:spcPct val="100000"/>
              </a:lnSpc>
              <a:spcBef>
                <a:spcPts val="601"/>
              </a:spcBef>
            </a:pPr>
            <a:r>
              <a:rPr b="0" lang="en-US" sz="2800" spc="-1" strike="noStrike">
                <a:solidFill>
                  <a:srgbClr val="ffc000"/>
                </a:solidFill>
                <a:latin typeface="Vazir Code"/>
                <a:ea typeface="Titillium Web Light"/>
              </a:rPr>
              <a:t>Shiny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50" name="CustomShape 3"/>
          <p:cNvSpPr/>
          <p:nvPr/>
        </p:nvSpPr>
        <p:spPr>
          <a:xfrm>
            <a:off x="3098880" y="1050480"/>
            <a:ext cx="2323800" cy="943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d33682"/>
                </a:solidFill>
                <a:latin typeface="Vazir Code"/>
                <a:ea typeface="Arial"/>
              </a:rPr>
              <a:t>fantastic community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3751" name="CustomShape 4"/>
          <p:cNvSpPr/>
          <p:nvPr/>
        </p:nvSpPr>
        <p:spPr>
          <a:xfrm>
            <a:off x="279000" y="1280160"/>
            <a:ext cx="2649960" cy="1065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cb4b16"/>
                </a:solidFill>
                <a:latin typeface="Vazir Code"/>
                <a:ea typeface="Arial"/>
              </a:rPr>
              <a:t>Cutting edge tools 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3752" name="CustomShape 5"/>
          <p:cNvSpPr/>
          <p:nvPr/>
        </p:nvSpPr>
        <p:spPr>
          <a:xfrm>
            <a:off x="-256680" y="2440080"/>
            <a:ext cx="4287240" cy="790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2aa198"/>
                </a:solidFill>
                <a:latin typeface="Vazir Code"/>
                <a:ea typeface="Arial"/>
              </a:rPr>
              <a:t>integrated development environment (IDE)</a:t>
            </a:r>
            <a:endParaRPr b="0" lang="en-US" sz="1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3200" spc="-1" strike="noStrike">
                <a:solidFill>
                  <a:srgbClr val="dc322f"/>
                </a:solidFill>
                <a:latin typeface="Vazir Code"/>
                <a:ea typeface="Arial"/>
              </a:rPr>
              <a:t>RSTUDIO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3753" name="CustomShape 6"/>
          <p:cNvSpPr/>
          <p:nvPr/>
        </p:nvSpPr>
        <p:spPr>
          <a:xfrm>
            <a:off x="1993680" y="4019040"/>
            <a:ext cx="4074840" cy="1186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2aa198"/>
                </a:solidFill>
                <a:latin typeface="Vazir Code"/>
                <a:ea typeface="Arial"/>
              </a:rPr>
              <a:t>Metaprogramming facilities</a:t>
            </a:r>
            <a:endParaRPr b="0" lang="en-US" sz="16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2aa198"/>
                </a:solidFill>
                <a:latin typeface="Vazir Code"/>
                <a:ea typeface="Arial"/>
              </a:rPr>
              <a:t>domain-specific languages (DSL)</a:t>
            </a:r>
            <a:endParaRPr b="0" lang="en-US" sz="16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2000" spc="-1" strike="noStrike">
                <a:solidFill>
                  <a:srgbClr val="859900"/>
                </a:solidFill>
                <a:latin typeface="Vazir Code"/>
                <a:ea typeface="Arial"/>
              </a:rPr>
              <a:t>SQL, mongoDB, C, C++</a:t>
            </a:r>
            <a:endParaRPr b="0" lang="en-US" sz="2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3754" name="CustomShape 7"/>
          <p:cNvSpPr/>
          <p:nvPr/>
        </p:nvSpPr>
        <p:spPr>
          <a:xfrm>
            <a:off x="3263040" y="2152080"/>
            <a:ext cx="2779560" cy="943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6c71c4"/>
                </a:solidFill>
                <a:latin typeface="Vazir Code"/>
                <a:ea typeface="Arial"/>
              </a:rPr>
              <a:t>functional programming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3755" name="Picture 18" descr=""/>
          <p:cNvPicPr/>
          <p:nvPr/>
        </p:nvPicPr>
        <p:blipFill>
          <a:blip r:embed="rId1"/>
          <a:stretch/>
        </p:blipFill>
        <p:spPr>
          <a:xfrm>
            <a:off x="156600" y="4446000"/>
            <a:ext cx="520200" cy="520200"/>
          </a:xfrm>
          <a:prstGeom prst="rect">
            <a:avLst/>
          </a:prstGeom>
          <a:ln>
            <a:noFill/>
          </a:ln>
        </p:spPr>
      </p:pic>
      <p:sp>
        <p:nvSpPr>
          <p:cNvPr id="3756" name="CustomShape 8"/>
          <p:cNvSpPr/>
          <p:nvPr/>
        </p:nvSpPr>
        <p:spPr>
          <a:xfrm>
            <a:off x="-256680" y="3323160"/>
            <a:ext cx="2779560" cy="943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6c71c4"/>
                </a:solidFill>
                <a:latin typeface="Vazir Code"/>
                <a:ea typeface="Arial"/>
              </a:rPr>
              <a:t>Writing</a:t>
            </a:r>
            <a:endParaRPr b="0" lang="en-US" sz="2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6c71c4"/>
                </a:solidFill>
                <a:latin typeface="Vazir Code"/>
                <a:ea typeface="Arial"/>
              </a:rPr>
              <a:t>apps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3757" name="TextShape 9"/>
          <p:cNvSpPr txBox="1"/>
          <p:nvPr/>
        </p:nvSpPr>
        <p:spPr>
          <a:xfrm>
            <a:off x="0" y="4848480"/>
            <a:ext cx="411120" cy="294840"/>
          </a:xfrm>
          <a:prstGeom prst="rect">
            <a:avLst/>
          </a:prstGeom>
          <a:noFill/>
          <a:ln>
            <a:noFill/>
          </a:ln>
        </p:spPr>
        <p:txBody>
          <a:bodyPr lIns="68400" rIns="68400" tIns="68400" bIns="68400" anchor="ctr"/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0b87a1"/>
                </a:solidFill>
                <a:latin typeface="Dosis Light"/>
                <a:ea typeface="Dosis Light"/>
              </a:rPr>
              <a:t>5</a:t>
            </a:r>
            <a:endParaRPr b="0" lang="en-US" sz="900" spc="-1" strike="noStrike">
              <a:latin typeface="Times New Roman"/>
            </a:endParaRPr>
          </a:p>
        </p:txBody>
      </p:sp>
      <p:pic>
        <p:nvPicPr>
          <p:cNvPr id="3758" name="Picture 19" descr=""/>
          <p:cNvPicPr/>
          <p:nvPr/>
        </p:nvPicPr>
        <p:blipFill>
          <a:blip r:embed="rId2"/>
          <a:stretch/>
        </p:blipFill>
        <p:spPr>
          <a:xfrm>
            <a:off x="5086080" y="461520"/>
            <a:ext cx="426600" cy="3304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4" dur="indefinite" restart="never" nodeType="tmRoot">
          <p:childTnLst>
            <p:seq>
              <p:cTn id="55" dur="indefinite" nodeType="mainSeq">
                <p:childTnLst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60" dur="500"/>
                                        <p:tgtEl>
                                          <p:spTgt spid="37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65" dur="500"/>
                                        <p:tgtEl>
                                          <p:spTgt spid="37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70" dur="500"/>
                                        <p:tgtEl>
                                          <p:spTgt spid="37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75" dur="500"/>
                                        <p:tgtEl>
                                          <p:spTgt spid="37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80" dur="500"/>
                                        <p:tgtEl>
                                          <p:spTgt spid="37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85" dur="500"/>
                                        <p:tgtEl>
                                          <p:spTgt spid="37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90" dur="500"/>
                                        <p:tgtEl>
                                          <p:spTgt spid="37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95" dur="500"/>
                                        <p:tgtEl>
                                          <p:spTgt spid="3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2b3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4" name="TextShape 1"/>
          <p:cNvSpPr txBox="1"/>
          <p:nvPr/>
        </p:nvSpPr>
        <p:spPr>
          <a:xfrm>
            <a:off x="68760" y="4848480"/>
            <a:ext cx="411120" cy="294840"/>
          </a:xfrm>
          <a:prstGeom prst="rect">
            <a:avLst/>
          </a:prstGeom>
          <a:noFill/>
          <a:ln>
            <a:noFill/>
          </a:ln>
        </p:spPr>
        <p:txBody>
          <a:bodyPr lIns="68400" rIns="68400" tIns="68400" bIns="68400" anchor="ctr"/>
          <a:p>
            <a:pPr>
              <a:lnSpc>
                <a:spcPct val="100000"/>
              </a:lnSpc>
            </a:pPr>
            <a:fld id="{AE3F7C77-A6AC-4DC1-BEDD-65D7711EE95A}" type="slidenum">
              <a:rPr b="0" lang="en-US" sz="900" spc="-1" strike="noStrike">
                <a:solidFill>
                  <a:srgbClr val="0b87a1"/>
                </a:solidFill>
                <a:latin typeface="Dosis Light"/>
                <a:ea typeface="Dosis Light"/>
              </a:rPr>
              <a:t>&lt;number&gt;</a:t>
            </a:fld>
            <a:endParaRPr b="0" lang="en-US" sz="900" spc="-1" strike="noStrike">
              <a:latin typeface="Times New Roman"/>
            </a:endParaRPr>
          </a:p>
        </p:txBody>
      </p:sp>
      <p:pic>
        <p:nvPicPr>
          <p:cNvPr id="4125" name="Picture 4" descr=""/>
          <p:cNvPicPr/>
          <p:nvPr/>
        </p:nvPicPr>
        <p:blipFill>
          <a:blip r:embed="rId1"/>
          <a:stretch/>
        </p:blipFill>
        <p:spPr>
          <a:xfrm>
            <a:off x="156600" y="4446000"/>
            <a:ext cx="520200" cy="520200"/>
          </a:xfrm>
          <a:prstGeom prst="rect">
            <a:avLst/>
          </a:prstGeom>
          <a:ln>
            <a:noFill/>
          </a:ln>
        </p:spPr>
      </p:pic>
      <p:sp>
        <p:nvSpPr>
          <p:cNvPr id="4126" name="CustomShape 2"/>
          <p:cNvSpPr/>
          <p:nvPr/>
        </p:nvSpPr>
        <p:spPr>
          <a:xfrm>
            <a:off x="352440" y="-74160"/>
            <a:ext cx="5070600" cy="857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b"/>
          <a:p>
            <a:pPr>
              <a:lnSpc>
                <a:spcPct val="100000"/>
              </a:lnSpc>
            </a:pPr>
            <a:r>
              <a:rPr b="0" lang="en-US" sz="3000" spc="-1" strike="noStrike">
                <a:solidFill>
                  <a:srgbClr val="268bd2"/>
                </a:solidFill>
                <a:latin typeface="Vazir Code"/>
                <a:ea typeface="Dosis Light"/>
              </a:rPr>
              <a:t>Attributes ...</a:t>
            </a:r>
            <a:endParaRPr b="0" lang="en-US" sz="3000" spc="-1" strike="noStrike">
              <a:latin typeface="Arial"/>
            </a:endParaRPr>
          </a:p>
        </p:txBody>
      </p:sp>
      <p:pic>
        <p:nvPicPr>
          <p:cNvPr id="4127" name="" descr=""/>
          <p:cNvPicPr/>
          <p:nvPr/>
        </p:nvPicPr>
        <p:blipFill>
          <a:blip r:embed="rId2"/>
          <a:stretch/>
        </p:blipFill>
        <p:spPr>
          <a:xfrm>
            <a:off x="9449280" y="3749040"/>
            <a:ext cx="2437920" cy="2219040"/>
          </a:xfrm>
          <a:prstGeom prst="rect">
            <a:avLst/>
          </a:prstGeom>
          <a:ln>
            <a:noFill/>
          </a:ln>
        </p:spPr>
      </p:pic>
      <p:pic>
        <p:nvPicPr>
          <p:cNvPr id="4128" name="" descr=""/>
          <p:cNvPicPr/>
          <p:nvPr/>
        </p:nvPicPr>
        <p:blipFill>
          <a:blip r:embed="rId3"/>
          <a:stretch/>
        </p:blipFill>
        <p:spPr>
          <a:xfrm>
            <a:off x="9449280" y="3749040"/>
            <a:ext cx="2437920" cy="2219040"/>
          </a:xfrm>
          <a:prstGeom prst="rect">
            <a:avLst/>
          </a:prstGeom>
          <a:ln>
            <a:noFill/>
          </a:ln>
        </p:spPr>
      </p:pic>
      <p:pic>
        <p:nvPicPr>
          <p:cNvPr id="4129" name="" descr=""/>
          <p:cNvPicPr/>
          <p:nvPr/>
        </p:nvPicPr>
        <p:blipFill>
          <a:blip r:embed="rId4"/>
          <a:stretch/>
        </p:blipFill>
        <p:spPr>
          <a:xfrm>
            <a:off x="9449280" y="3749040"/>
            <a:ext cx="2437920" cy="2219040"/>
          </a:xfrm>
          <a:prstGeom prst="rect">
            <a:avLst/>
          </a:prstGeom>
          <a:ln>
            <a:noFill/>
          </a:ln>
        </p:spPr>
      </p:pic>
      <p:pic>
        <p:nvPicPr>
          <p:cNvPr id="4130" name="" descr=""/>
          <p:cNvPicPr/>
          <p:nvPr/>
        </p:nvPicPr>
        <p:blipFill>
          <a:blip r:embed="rId5"/>
          <a:stretch/>
        </p:blipFill>
        <p:spPr>
          <a:xfrm>
            <a:off x="9449280" y="3749040"/>
            <a:ext cx="2437560" cy="2219040"/>
          </a:xfrm>
          <a:prstGeom prst="rect">
            <a:avLst/>
          </a:prstGeom>
          <a:ln>
            <a:noFill/>
          </a:ln>
        </p:spPr>
      </p:pic>
      <p:sp>
        <p:nvSpPr>
          <p:cNvPr id="4131" name="TextShape 3"/>
          <p:cNvSpPr txBox="1"/>
          <p:nvPr/>
        </p:nvSpPr>
        <p:spPr>
          <a:xfrm>
            <a:off x="800640" y="1191600"/>
            <a:ext cx="4846320" cy="3563280"/>
          </a:xfrm>
          <a:prstGeom prst="rect">
            <a:avLst/>
          </a:prstGeom>
          <a:noFill/>
          <a:ln w="38160">
            <a:noFill/>
          </a:ln>
        </p:spPr>
        <p:txBody>
          <a:bodyPr lIns="109080" rIns="109080" tIns="64080" bIns="64080"/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14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&gt; i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14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 </a:t>
            </a:r>
            <a:r>
              <a:rPr b="0" lang="en-US" sz="14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[1]  1  2  3  4  5  6  7  8  9 10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14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attr(,"description")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14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[1] "This is a vector"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14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attr(,"label")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14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[1] "id of people"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14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&gt; </a:t>
            </a:r>
            <a:r>
              <a:rPr b="0" lang="en-US" sz="1400" spc="-1" strike="noStrike">
                <a:solidFill>
                  <a:srgbClr val="268bd2"/>
                </a:solidFill>
                <a:latin typeface="Vazir Code"/>
                <a:ea typeface="Noto Sans CJK SC Regular"/>
              </a:rPr>
              <a:t>str</a:t>
            </a:r>
            <a:r>
              <a:rPr b="0" lang="en-US" sz="14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(</a:t>
            </a:r>
            <a:r>
              <a:rPr b="0" lang="en-US" sz="14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i</a:t>
            </a:r>
            <a:r>
              <a:rPr b="0" lang="en-US" sz="14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)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14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 </a:t>
            </a:r>
            <a:r>
              <a:rPr b="0" lang="en-US" sz="14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atomic [1:10] 1 2 3 4 5 6 7 8 9 10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14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 </a:t>
            </a:r>
            <a:r>
              <a:rPr b="0" lang="en-US" sz="14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- attr(*, "description")= chr "This is a vector"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14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 </a:t>
            </a:r>
            <a:r>
              <a:rPr b="0" lang="en-US" sz="14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- attr(*, "label")= chr "id of people"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14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&gt; </a:t>
            </a:r>
            <a:r>
              <a:rPr b="0" lang="en-US" sz="1400" spc="-1" strike="noStrike">
                <a:solidFill>
                  <a:srgbClr val="268bd2"/>
                </a:solidFill>
                <a:latin typeface="Vazir Code"/>
                <a:ea typeface="Noto Sans CJK SC Regular"/>
              </a:rPr>
              <a:t>typeof</a:t>
            </a:r>
            <a:r>
              <a:rPr b="0" lang="en-US" sz="14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(</a:t>
            </a:r>
            <a:r>
              <a:rPr b="0" lang="en-US" sz="14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i</a:t>
            </a:r>
            <a:r>
              <a:rPr b="0" lang="en-US" sz="14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)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14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[1] "integer</a:t>
            </a:r>
            <a:endParaRPr b="0" lang="en-US" sz="1400" spc="-1" strike="noStrike">
              <a:latin typeface="Arial"/>
            </a:endParaRPr>
          </a:p>
        </p:txBody>
      </p:sp>
    </p:spTree>
  </p:cSld>
  <p:timing>
    <p:tnLst>
      <p:par>
        <p:cTn id="945" dur="indefinite" restart="never" nodeType="tmRoot">
          <p:childTnLst>
            <p:seq>
              <p:cTn id="946" dur="indefinite" nodeType="mainSeq">
                <p:childTnLst>
                  <p:par>
                    <p:cTn id="947" fill="hold">
                      <p:stCondLst>
                        <p:cond delay="indefinite"/>
                      </p:stCondLst>
                      <p:childTnLst>
                        <p:par>
                          <p:cTn id="948" fill="hold">
                            <p:stCondLst>
                              <p:cond delay="0"/>
                            </p:stCondLst>
                            <p:childTnLst>
                              <p:par>
                                <p:cTn id="94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1" fill="hold">
                      <p:stCondLst>
                        <p:cond delay="indefinite"/>
                      </p:stCondLst>
                      <p:childTnLst>
                        <p:par>
                          <p:cTn id="962" fill="hold">
                            <p:stCondLst>
                              <p:cond delay="0"/>
                            </p:stCondLst>
                            <p:childTnLst>
                              <p:par>
                                <p:cTn id="96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5" fill="hold">
                      <p:stCondLst>
                        <p:cond delay="indefinite"/>
                      </p:stCondLst>
                      <p:childTnLst>
                        <p:par>
                          <p:cTn id="966" fill="hold">
                            <p:stCondLst>
                              <p:cond delay="0"/>
                            </p:stCondLst>
                            <p:childTnLst>
                              <p:par>
                                <p:cTn id="96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3" fill="hold">
                      <p:stCondLst>
                        <p:cond delay="indefinite"/>
                      </p:stCondLst>
                      <p:childTnLst>
                        <p:par>
                          <p:cTn id="974" fill="hold">
                            <p:stCondLst>
                              <p:cond delay="0"/>
                            </p:stCondLst>
                            <p:childTnLst>
                              <p:par>
                                <p:cTn id="97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7" fill="hold">
                      <p:stCondLst>
                        <p:cond delay="indefinite"/>
                      </p:stCondLst>
                      <p:childTnLst>
                        <p:par>
                          <p:cTn id="978" fill="hold">
                            <p:stCondLst>
                              <p:cond delay="0"/>
                            </p:stCondLst>
                            <p:childTnLst>
                              <p:par>
                                <p:cTn id="97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2b3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2" name="TextShape 1"/>
          <p:cNvSpPr txBox="1"/>
          <p:nvPr/>
        </p:nvSpPr>
        <p:spPr>
          <a:xfrm>
            <a:off x="68760" y="4848480"/>
            <a:ext cx="411120" cy="294840"/>
          </a:xfrm>
          <a:prstGeom prst="rect">
            <a:avLst/>
          </a:prstGeom>
          <a:noFill/>
          <a:ln>
            <a:noFill/>
          </a:ln>
        </p:spPr>
        <p:txBody>
          <a:bodyPr lIns="68400" rIns="68400" tIns="68400" bIns="68400" anchor="ctr"/>
          <a:p>
            <a:pPr>
              <a:lnSpc>
                <a:spcPct val="100000"/>
              </a:lnSpc>
            </a:pPr>
            <a:fld id="{020B17A0-0596-4A47-8CE8-18F7406ABA94}" type="slidenum">
              <a:rPr b="0" lang="en-US" sz="900" spc="-1" strike="noStrike">
                <a:solidFill>
                  <a:srgbClr val="0b87a1"/>
                </a:solidFill>
                <a:latin typeface="Dosis Light"/>
                <a:ea typeface="Dosis Light"/>
              </a:rPr>
              <a:t>&lt;number&gt;</a:t>
            </a:fld>
            <a:endParaRPr b="0" lang="en-US" sz="900" spc="-1" strike="noStrike">
              <a:latin typeface="Times New Roman"/>
            </a:endParaRPr>
          </a:p>
        </p:txBody>
      </p:sp>
      <p:pic>
        <p:nvPicPr>
          <p:cNvPr id="4133" name="Picture 4" descr=""/>
          <p:cNvPicPr/>
          <p:nvPr/>
        </p:nvPicPr>
        <p:blipFill>
          <a:blip r:embed="rId1"/>
          <a:stretch/>
        </p:blipFill>
        <p:spPr>
          <a:xfrm>
            <a:off x="156600" y="4446000"/>
            <a:ext cx="520200" cy="520200"/>
          </a:xfrm>
          <a:prstGeom prst="rect">
            <a:avLst/>
          </a:prstGeom>
          <a:ln>
            <a:noFill/>
          </a:ln>
        </p:spPr>
      </p:pic>
      <p:sp>
        <p:nvSpPr>
          <p:cNvPr id="4134" name="CustomShape 2"/>
          <p:cNvSpPr/>
          <p:nvPr/>
        </p:nvSpPr>
        <p:spPr>
          <a:xfrm>
            <a:off x="352440" y="-74160"/>
            <a:ext cx="5070600" cy="857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b"/>
          <a:p>
            <a:pPr>
              <a:lnSpc>
                <a:spcPct val="100000"/>
              </a:lnSpc>
            </a:pPr>
            <a:r>
              <a:rPr b="0" lang="en-US" sz="3000" spc="-1" strike="noStrike">
                <a:solidFill>
                  <a:srgbClr val="268bd2"/>
                </a:solidFill>
                <a:latin typeface="Vazir Code"/>
                <a:ea typeface="Dosis Light"/>
              </a:rPr>
              <a:t>Attributes ...</a:t>
            </a:r>
            <a:endParaRPr b="0" lang="en-US" sz="3000" spc="-1" strike="noStrike">
              <a:latin typeface="Arial"/>
            </a:endParaRPr>
          </a:p>
        </p:txBody>
      </p:sp>
      <p:pic>
        <p:nvPicPr>
          <p:cNvPr id="4135" name="" descr=""/>
          <p:cNvPicPr/>
          <p:nvPr/>
        </p:nvPicPr>
        <p:blipFill>
          <a:blip r:embed="rId2"/>
          <a:stretch/>
        </p:blipFill>
        <p:spPr>
          <a:xfrm>
            <a:off x="9449280" y="3749040"/>
            <a:ext cx="2437920" cy="2219040"/>
          </a:xfrm>
          <a:prstGeom prst="rect">
            <a:avLst/>
          </a:prstGeom>
          <a:ln>
            <a:noFill/>
          </a:ln>
        </p:spPr>
      </p:pic>
      <p:pic>
        <p:nvPicPr>
          <p:cNvPr id="4136" name="" descr=""/>
          <p:cNvPicPr/>
          <p:nvPr/>
        </p:nvPicPr>
        <p:blipFill>
          <a:blip r:embed="rId3"/>
          <a:stretch/>
        </p:blipFill>
        <p:spPr>
          <a:xfrm>
            <a:off x="9449280" y="3749040"/>
            <a:ext cx="2437920" cy="2219040"/>
          </a:xfrm>
          <a:prstGeom prst="rect">
            <a:avLst/>
          </a:prstGeom>
          <a:ln>
            <a:noFill/>
          </a:ln>
        </p:spPr>
      </p:pic>
      <p:pic>
        <p:nvPicPr>
          <p:cNvPr id="4137" name="" descr=""/>
          <p:cNvPicPr/>
          <p:nvPr/>
        </p:nvPicPr>
        <p:blipFill>
          <a:blip r:embed="rId4"/>
          <a:stretch/>
        </p:blipFill>
        <p:spPr>
          <a:xfrm>
            <a:off x="9449280" y="3749040"/>
            <a:ext cx="2437920" cy="2219040"/>
          </a:xfrm>
          <a:prstGeom prst="rect">
            <a:avLst/>
          </a:prstGeom>
          <a:ln>
            <a:noFill/>
          </a:ln>
        </p:spPr>
      </p:pic>
      <p:pic>
        <p:nvPicPr>
          <p:cNvPr id="4138" name="" descr=""/>
          <p:cNvPicPr/>
          <p:nvPr/>
        </p:nvPicPr>
        <p:blipFill>
          <a:blip r:embed="rId5"/>
          <a:stretch/>
        </p:blipFill>
        <p:spPr>
          <a:xfrm>
            <a:off x="9449280" y="3749040"/>
            <a:ext cx="2437560" cy="2219040"/>
          </a:xfrm>
          <a:prstGeom prst="rect">
            <a:avLst/>
          </a:prstGeom>
          <a:ln>
            <a:noFill/>
          </a:ln>
        </p:spPr>
      </p:pic>
      <p:sp>
        <p:nvSpPr>
          <p:cNvPr id="4139" name="TextShape 3"/>
          <p:cNvSpPr txBox="1"/>
          <p:nvPr/>
        </p:nvSpPr>
        <p:spPr>
          <a:xfrm>
            <a:off x="800640" y="1191600"/>
            <a:ext cx="4846320" cy="3563280"/>
          </a:xfrm>
          <a:prstGeom prst="rect">
            <a:avLst/>
          </a:prstGeom>
          <a:noFill/>
          <a:ln w="38160">
            <a:noFill/>
          </a:ln>
        </p:spPr>
        <p:txBody>
          <a:bodyPr lIns="109080" rIns="109080" tIns="64080" bIns="64080"/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14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&gt; </a:t>
            </a:r>
            <a:r>
              <a:rPr b="0" lang="en-US" sz="1400" spc="-1" strike="noStrike">
                <a:solidFill>
                  <a:srgbClr val="268bd2"/>
                </a:solidFill>
                <a:latin typeface="Vazir Code"/>
                <a:ea typeface="Noto Sans CJK SC Regular"/>
              </a:rPr>
              <a:t>attr</a:t>
            </a:r>
            <a:r>
              <a:rPr b="0" lang="en-US" sz="14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(</a:t>
            </a:r>
            <a:r>
              <a:rPr b="0" lang="en-US" sz="14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i, </a:t>
            </a:r>
            <a:r>
              <a:rPr b="0" lang="en-US" sz="1400" spc="-1" strike="noStrike">
                <a:solidFill>
                  <a:srgbClr val="2aa198"/>
                </a:solidFill>
                <a:latin typeface="Vazir Code"/>
                <a:ea typeface="Noto Sans CJK SC Regular"/>
              </a:rPr>
              <a:t>"label"</a:t>
            </a:r>
            <a:r>
              <a:rPr b="0" lang="en-US" sz="14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)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14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[1] "id of people" 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14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&gt; </a:t>
            </a:r>
            <a:r>
              <a:rPr b="0" lang="en-US" sz="1400" spc="-1" strike="noStrike">
                <a:solidFill>
                  <a:srgbClr val="268bd2"/>
                </a:solidFill>
                <a:latin typeface="Vazir Code"/>
                <a:ea typeface="Noto Sans CJK SC Regular"/>
              </a:rPr>
              <a:t>attributes</a:t>
            </a:r>
            <a:r>
              <a:rPr b="0" lang="en-US" sz="14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(</a:t>
            </a:r>
            <a:r>
              <a:rPr b="0" lang="en-US" sz="14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i</a:t>
            </a:r>
            <a:r>
              <a:rPr b="0" lang="en-US" sz="14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)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14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$description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14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[1] "This is a vector"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14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$label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14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[1] "id of people"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endParaRPr b="0" lang="en-US" sz="1400" spc="-1" strike="noStrike">
              <a:latin typeface="Arial"/>
            </a:endParaRPr>
          </a:p>
        </p:txBody>
      </p:sp>
    </p:spTree>
  </p:cSld>
  <p:timing>
    <p:tnLst>
      <p:par>
        <p:cTn id="981" dur="indefinite" restart="never" nodeType="tmRoot">
          <p:childTnLst>
            <p:seq>
              <p:cTn id="982" dur="indefinite" nodeType="mainSeq">
                <p:childTnLst>
                  <p:par>
                    <p:cTn id="983" fill="hold">
                      <p:stCondLst>
                        <p:cond delay="indefinite"/>
                      </p:stCondLst>
                      <p:childTnLst>
                        <p:par>
                          <p:cTn id="984" fill="hold">
                            <p:stCondLst>
                              <p:cond delay="0"/>
                            </p:stCondLst>
                            <p:childTnLst>
                              <p:par>
                                <p:cTn id="98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7" fill="hold">
                      <p:stCondLst>
                        <p:cond delay="indefinite"/>
                      </p:stCondLst>
                      <p:childTnLst>
                        <p:par>
                          <p:cTn id="988" fill="hold">
                            <p:stCondLst>
                              <p:cond delay="0"/>
                            </p:stCondLst>
                            <p:childTnLst>
                              <p:par>
                                <p:cTn id="98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1" fill="hold">
                      <p:stCondLst>
                        <p:cond delay="indefinite"/>
                      </p:stCondLst>
                      <p:childTnLst>
                        <p:par>
                          <p:cTn id="992" fill="hold">
                            <p:stCondLst>
                              <p:cond delay="0"/>
                            </p:stCondLst>
                            <p:childTnLst>
                              <p:par>
                                <p:cTn id="99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5" fill="hold">
                      <p:stCondLst>
                        <p:cond delay="indefinite"/>
                      </p:stCondLst>
                      <p:childTnLst>
                        <p:par>
                          <p:cTn id="996" fill="hold">
                            <p:stCondLst>
                              <p:cond delay="0"/>
                            </p:stCondLst>
                            <p:childTnLst>
                              <p:par>
                                <p:cTn id="99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2b3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0" name="TextShape 1"/>
          <p:cNvSpPr txBox="1"/>
          <p:nvPr/>
        </p:nvSpPr>
        <p:spPr>
          <a:xfrm>
            <a:off x="68760" y="4848480"/>
            <a:ext cx="411120" cy="294840"/>
          </a:xfrm>
          <a:prstGeom prst="rect">
            <a:avLst/>
          </a:prstGeom>
          <a:noFill/>
          <a:ln>
            <a:noFill/>
          </a:ln>
        </p:spPr>
        <p:txBody>
          <a:bodyPr lIns="68400" rIns="68400" tIns="68400" bIns="68400" anchor="ctr"/>
          <a:p>
            <a:pPr>
              <a:lnSpc>
                <a:spcPct val="100000"/>
              </a:lnSpc>
            </a:pPr>
            <a:fld id="{B6EA22B5-84A3-4A77-BC3A-586E197B4B3F}" type="slidenum">
              <a:rPr b="0" lang="en-US" sz="900" spc="-1" strike="noStrike">
                <a:solidFill>
                  <a:srgbClr val="0b87a1"/>
                </a:solidFill>
                <a:latin typeface="Dosis Light"/>
                <a:ea typeface="Dosis Light"/>
              </a:rPr>
              <a:t>&lt;number&gt;</a:t>
            </a:fld>
            <a:endParaRPr b="0" lang="en-US" sz="900" spc="-1" strike="noStrike">
              <a:latin typeface="Times New Roman"/>
            </a:endParaRPr>
          </a:p>
        </p:txBody>
      </p:sp>
      <p:pic>
        <p:nvPicPr>
          <p:cNvPr id="4141" name="Picture 4" descr=""/>
          <p:cNvPicPr/>
          <p:nvPr/>
        </p:nvPicPr>
        <p:blipFill>
          <a:blip r:embed="rId1"/>
          <a:stretch/>
        </p:blipFill>
        <p:spPr>
          <a:xfrm>
            <a:off x="156600" y="4446000"/>
            <a:ext cx="520200" cy="520200"/>
          </a:xfrm>
          <a:prstGeom prst="rect">
            <a:avLst/>
          </a:prstGeom>
          <a:ln>
            <a:noFill/>
          </a:ln>
        </p:spPr>
      </p:pic>
      <p:sp>
        <p:nvSpPr>
          <p:cNvPr id="4142" name="CustomShape 2"/>
          <p:cNvSpPr/>
          <p:nvPr/>
        </p:nvSpPr>
        <p:spPr>
          <a:xfrm>
            <a:off x="352440" y="-74160"/>
            <a:ext cx="5070600" cy="857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b"/>
          <a:p>
            <a:pPr>
              <a:lnSpc>
                <a:spcPct val="100000"/>
              </a:lnSpc>
            </a:pPr>
            <a:r>
              <a:rPr b="0" lang="en-US" sz="3000" spc="-1" strike="noStrike">
                <a:solidFill>
                  <a:srgbClr val="268bd2"/>
                </a:solidFill>
                <a:latin typeface="Vazir Code"/>
                <a:ea typeface="Dosis Light"/>
              </a:rPr>
              <a:t>Attributes ...</a:t>
            </a:r>
            <a:endParaRPr b="0" lang="en-US" sz="3000" spc="-1" strike="noStrike">
              <a:latin typeface="Arial"/>
            </a:endParaRPr>
          </a:p>
        </p:txBody>
      </p:sp>
      <p:pic>
        <p:nvPicPr>
          <p:cNvPr id="4143" name="" descr=""/>
          <p:cNvPicPr/>
          <p:nvPr/>
        </p:nvPicPr>
        <p:blipFill>
          <a:blip r:embed="rId2"/>
          <a:stretch/>
        </p:blipFill>
        <p:spPr>
          <a:xfrm>
            <a:off x="9449280" y="3749040"/>
            <a:ext cx="2437920" cy="2219040"/>
          </a:xfrm>
          <a:prstGeom prst="rect">
            <a:avLst/>
          </a:prstGeom>
          <a:ln>
            <a:noFill/>
          </a:ln>
        </p:spPr>
      </p:pic>
      <p:pic>
        <p:nvPicPr>
          <p:cNvPr id="4144" name="" descr=""/>
          <p:cNvPicPr/>
          <p:nvPr/>
        </p:nvPicPr>
        <p:blipFill>
          <a:blip r:embed="rId3"/>
          <a:stretch/>
        </p:blipFill>
        <p:spPr>
          <a:xfrm>
            <a:off x="9449280" y="3749040"/>
            <a:ext cx="2437920" cy="2219040"/>
          </a:xfrm>
          <a:prstGeom prst="rect">
            <a:avLst/>
          </a:prstGeom>
          <a:ln>
            <a:noFill/>
          </a:ln>
        </p:spPr>
      </p:pic>
      <p:pic>
        <p:nvPicPr>
          <p:cNvPr id="4145" name="" descr=""/>
          <p:cNvPicPr/>
          <p:nvPr/>
        </p:nvPicPr>
        <p:blipFill>
          <a:blip r:embed="rId4"/>
          <a:stretch/>
        </p:blipFill>
        <p:spPr>
          <a:xfrm>
            <a:off x="9449280" y="3749040"/>
            <a:ext cx="2437920" cy="2219040"/>
          </a:xfrm>
          <a:prstGeom prst="rect">
            <a:avLst/>
          </a:prstGeom>
          <a:ln>
            <a:noFill/>
          </a:ln>
        </p:spPr>
      </p:pic>
      <p:pic>
        <p:nvPicPr>
          <p:cNvPr id="4146" name="" descr=""/>
          <p:cNvPicPr/>
          <p:nvPr/>
        </p:nvPicPr>
        <p:blipFill>
          <a:blip r:embed="rId5"/>
          <a:stretch/>
        </p:blipFill>
        <p:spPr>
          <a:xfrm>
            <a:off x="9449280" y="3749040"/>
            <a:ext cx="2437560" cy="2219040"/>
          </a:xfrm>
          <a:prstGeom prst="rect">
            <a:avLst/>
          </a:prstGeom>
          <a:ln>
            <a:noFill/>
          </a:ln>
        </p:spPr>
      </p:pic>
      <p:sp>
        <p:nvSpPr>
          <p:cNvPr id="4147" name="TextShape 3"/>
          <p:cNvSpPr txBox="1"/>
          <p:nvPr/>
        </p:nvSpPr>
        <p:spPr>
          <a:xfrm>
            <a:off x="800640" y="1191600"/>
            <a:ext cx="4846320" cy="3563280"/>
          </a:xfrm>
          <a:prstGeom prst="rect">
            <a:avLst/>
          </a:prstGeom>
          <a:noFill/>
          <a:ln w="38160">
            <a:noFill/>
          </a:ln>
        </p:spPr>
        <p:txBody>
          <a:bodyPr lIns="109080" rIns="109080" tIns="64080" bIns="64080"/>
          <a:p>
            <a:pPr marL="216000" indent="-21600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Stable attributes</a:t>
            </a:r>
            <a:endParaRPr b="0" lang="en-US" sz="18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5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Names</a:t>
            </a:r>
            <a:endParaRPr b="0" lang="en-US" sz="1500" spc="-1" strike="noStrike">
              <a:latin typeface="Arial"/>
            </a:endParaRPr>
          </a:p>
          <a:p>
            <a:pPr lvl="2" marL="648000" indent="-21600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3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a character vector giving each element a name</a:t>
            </a:r>
            <a:endParaRPr b="0" lang="en-US" sz="13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5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Dimensions</a:t>
            </a:r>
            <a:endParaRPr b="0" lang="en-US" sz="1500" spc="-1" strike="noStrike">
              <a:latin typeface="Arial"/>
            </a:endParaRPr>
          </a:p>
          <a:p>
            <a:pPr lvl="2" marL="648000" indent="-21600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3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used to turn vectors into matrices and arrays</a:t>
            </a:r>
            <a:endParaRPr b="0" lang="en-US" sz="13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5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Class</a:t>
            </a:r>
            <a:endParaRPr b="0" lang="en-US" sz="1500" spc="-1" strike="noStrike">
              <a:latin typeface="Arial"/>
            </a:endParaRPr>
          </a:p>
          <a:p>
            <a:pPr lvl="2" marL="648000" indent="-21600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3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used to implement the S3 object system</a:t>
            </a:r>
            <a:endParaRPr b="0" lang="en-US" sz="13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endParaRPr b="0" lang="en-US" sz="1300" spc="-1" strike="noStrike">
              <a:latin typeface="Arial"/>
            </a:endParaRPr>
          </a:p>
        </p:txBody>
      </p:sp>
    </p:spTree>
  </p:cSld>
  <p:timing>
    <p:tnLst>
      <p:par>
        <p:cTn id="1005" dur="indefinite" restart="never" nodeType="tmRoot">
          <p:childTnLst>
            <p:seq>
              <p:cTn id="1006" dur="indefinite" nodeType="mainSeq">
                <p:childTnLst>
                  <p:par>
                    <p:cTn id="1007" fill="hold">
                      <p:stCondLst>
                        <p:cond delay="indefinite"/>
                      </p:stCondLst>
                      <p:childTnLst>
                        <p:par>
                          <p:cTn id="1008" fill="hold">
                            <p:stCondLst>
                              <p:cond delay="0"/>
                            </p:stCondLst>
                            <p:childTnLst>
                              <p:par>
                                <p:cTn id="100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1" fill="hold">
                      <p:stCondLst>
                        <p:cond delay="indefinite"/>
                      </p:stCondLst>
                      <p:childTnLst>
                        <p:par>
                          <p:cTn id="1012" fill="hold">
                            <p:stCondLst>
                              <p:cond delay="0"/>
                            </p:stCondLst>
                            <p:childTnLst>
                              <p:par>
                                <p:cTn id="101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7" fill="hold">
                      <p:stCondLst>
                        <p:cond delay="indefinite"/>
                      </p:stCondLst>
                      <p:childTnLst>
                        <p:par>
                          <p:cTn id="1018" fill="hold">
                            <p:stCondLst>
                              <p:cond delay="0"/>
                            </p:stCondLst>
                            <p:childTnLst>
                              <p:par>
                                <p:cTn id="101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5" fill="hold">
                      <p:stCondLst>
                        <p:cond delay="indefinite"/>
                      </p:stCondLst>
                      <p:childTnLst>
                        <p:par>
                          <p:cTn id="1026" fill="hold">
                            <p:stCondLst>
                              <p:cond delay="0"/>
                            </p:stCondLst>
                            <p:childTnLst>
                              <p:par>
                                <p:cTn id="102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2b3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8" name="TextShape 1"/>
          <p:cNvSpPr txBox="1"/>
          <p:nvPr/>
        </p:nvSpPr>
        <p:spPr>
          <a:xfrm>
            <a:off x="68760" y="4848480"/>
            <a:ext cx="411120" cy="294840"/>
          </a:xfrm>
          <a:prstGeom prst="rect">
            <a:avLst/>
          </a:prstGeom>
          <a:noFill/>
          <a:ln>
            <a:noFill/>
          </a:ln>
        </p:spPr>
        <p:txBody>
          <a:bodyPr lIns="68400" rIns="68400" tIns="68400" bIns="68400" anchor="ctr"/>
          <a:p>
            <a:pPr>
              <a:lnSpc>
                <a:spcPct val="100000"/>
              </a:lnSpc>
            </a:pPr>
            <a:fld id="{E4EAC62B-ED22-40FE-93DD-439568F3D990}" type="slidenum">
              <a:rPr b="0" lang="en-US" sz="900" spc="-1" strike="noStrike">
                <a:solidFill>
                  <a:srgbClr val="0b87a1"/>
                </a:solidFill>
                <a:latin typeface="Dosis Light"/>
                <a:ea typeface="Dosis Light"/>
              </a:rPr>
              <a:t>&lt;number&gt;</a:t>
            </a:fld>
            <a:endParaRPr b="0" lang="en-US" sz="900" spc="-1" strike="noStrike">
              <a:latin typeface="Times New Roman"/>
            </a:endParaRPr>
          </a:p>
        </p:txBody>
      </p:sp>
      <p:pic>
        <p:nvPicPr>
          <p:cNvPr id="4149" name="Picture 4" descr=""/>
          <p:cNvPicPr/>
          <p:nvPr/>
        </p:nvPicPr>
        <p:blipFill>
          <a:blip r:embed="rId1"/>
          <a:stretch/>
        </p:blipFill>
        <p:spPr>
          <a:xfrm>
            <a:off x="156600" y="4446000"/>
            <a:ext cx="520200" cy="520200"/>
          </a:xfrm>
          <a:prstGeom prst="rect">
            <a:avLst/>
          </a:prstGeom>
          <a:ln>
            <a:noFill/>
          </a:ln>
        </p:spPr>
      </p:pic>
      <p:sp>
        <p:nvSpPr>
          <p:cNvPr id="4150" name="CustomShape 2"/>
          <p:cNvSpPr/>
          <p:nvPr/>
        </p:nvSpPr>
        <p:spPr>
          <a:xfrm>
            <a:off x="352440" y="-74160"/>
            <a:ext cx="5070600" cy="857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b"/>
          <a:p>
            <a:pPr>
              <a:lnSpc>
                <a:spcPct val="100000"/>
              </a:lnSpc>
            </a:pPr>
            <a:r>
              <a:rPr b="0" lang="en-US" sz="3000" spc="-1" strike="noStrike">
                <a:solidFill>
                  <a:srgbClr val="268bd2"/>
                </a:solidFill>
                <a:latin typeface="Vazir Code"/>
                <a:ea typeface="Dosis Light"/>
              </a:rPr>
              <a:t>Names</a:t>
            </a:r>
            <a:endParaRPr b="0" lang="en-US" sz="3000" spc="-1" strike="noStrike">
              <a:latin typeface="Arial"/>
            </a:endParaRPr>
          </a:p>
        </p:txBody>
      </p:sp>
      <p:pic>
        <p:nvPicPr>
          <p:cNvPr id="4151" name="" descr=""/>
          <p:cNvPicPr/>
          <p:nvPr/>
        </p:nvPicPr>
        <p:blipFill>
          <a:blip r:embed="rId2"/>
          <a:stretch/>
        </p:blipFill>
        <p:spPr>
          <a:xfrm>
            <a:off x="9449280" y="3749040"/>
            <a:ext cx="2437920" cy="2219040"/>
          </a:xfrm>
          <a:prstGeom prst="rect">
            <a:avLst/>
          </a:prstGeom>
          <a:ln>
            <a:noFill/>
          </a:ln>
        </p:spPr>
      </p:pic>
      <p:pic>
        <p:nvPicPr>
          <p:cNvPr id="4152" name="" descr=""/>
          <p:cNvPicPr/>
          <p:nvPr/>
        </p:nvPicPr>
        <p:blipFill>
          <a:blip r:embed="rId3"/>
          <a:stretch/>
        </p:blipFill>
        <p:spPr>
          <a:xfrm>
            <a:off x="9449280" y="3749040"/>
            <a:ext cx="2437920" cy="2219040"/>
          </a:xfrm>
          <a:prstGeom prst="rect">
            <a:avLst/>
          </a:prstGeom>
          <a:ln>
            <a:noFill/>
          </a:ln>
        </p:spPr>
      </p:pic>
      <p:pic>
        <p:nvPicPr>
          <p:cNvPr id="4153" name="" descr=""/>
          <p:cNvPicPr/>
          <p:nvPr/>
        </p:nvPicPr>
        <p:blipFill>
          <a:blip r:embed="rId4"/>
          <a:stretch/>
        </p:blipFill>
        <p:spPr>
          <a:xfrm>
            <a:off x="9449280" y="3749040"/>
            <a:ext cx="2437920" cy="2219040"/>
          </a:xfrm>
          <a:prstGeom prst="rect">
            <a:avLst/>
          </a:prstGeom>
          <a:ln>
            <a:noFill/>
          </a:ln>
        </p:spPr>
      </p:pic>
      <p:pic>
        <p:nvPicPr>
          <p:cNvPr id="4154" name="" descr=""/>
          <p:cNvPicPr/>
          <p:nvPr/>
        </p:nvPicPr>
        <p:blipFill>
          <a:blip r:embed="rId5"/>
          <a:stretch/>
        </p:blipFill>
        <p:spPr>
          <a:xfrm>
            <a:off x="9449280" y="3749040"/>
            <a:ext cx="2437560" cy="2219040"/>
          </a:xfrm>
          <a:prstGeom prst="rect">
            <a:avLst/>
          </a:prstGeom>
          <a:ln>
            <a:noFill/>
          </a:ln>
        </p:spPr>
      </p:pic>
      <p:sp>
        <p:nvSpPr>
          <p:cNvPr id="4155" name="TextShape 3"/>
          <p:cNvSpPr txBox="1"/>
          <p:nvPr/>
        </p:nvSpPr>
        <p:spPr>
          <a:xfrm>
            <a:off x="800640" y="1191600"/>
            <a:ext cx="4846320" cy="3563280"/>
          </a:xfrm>
          <a:prstGeom prst="rect">
            <a:avLst/>
          </a:prstGeom>
          <a:noFill/>
          <a:ln w="38160">
            <a:noFill/>
          </a:ln>
        </p:spPr>
        <p:txBody>
          <a:bodyPr lIns="109080" rIns="109080" tIns="64080" bIns="64080"/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14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&gt; k </a:t>
            </a:r>
            <a:r>
              <a:rPr b="0" lang="en-US" sz="14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&lt;-</a:t>
            </a:r>
            <a:r>
              <a:rPr b="0" lang="en-US" sz="14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 </a:t>
            </a:r>
            <a:r>
              <a:rPr b="0" lang="en-US" sz="1400" spc="-1" strike="noStrike">
                <a:solidFill>
                  <a:srgbClr val="268bd2"/>
                </a:solidFill>
                <a:latin typeface="Vazir Code"/>
                <a:ea typeface="Noto Sans CJK SC Regular"/>
              </a:rPr>
              <a:t>structure</a:t>
            </a:r>
            <a:r>
              <a:rPr b="0" lang="en-US" sz="14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(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14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  </a:t>
            </a:r>
            <a:r>
              <a:rPr b="0" lang="en-US" sz="14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.Data</a:t>
            </a:r>
            <a:r>
              <a:rPr b="0" lang="en-US" sz="14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 = </a:t>
            </a:r>
            <a:r>
              <a:rPr b="0" lang="en-US" sz="1400" spc="-1" strike="noStrike">
                <a:solidFill>
                  <a:srgbClr val="d33682"/>
                </a:solidFill>
                <a:latin typeface="Vazir Code"/>
                <a:ea typeface="Noto Sans CJK SC Regular"/>
              </a:rPr>
              <a:t>1:4</a:t>
            </a:r>
            <a:r>
              <a:rPr b="0" lang="en-US" sz="14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, 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14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  </a:t>
            </a:r>
            <a:r>
              <a:rPr b="0" lang="en-US" sz="1400" spc="-1" strike="noStrike">
                <a:solidFill>
                  <a:srgbClr val="2aa198"/>
                </a:solidFill>
                <a:latin typeface="Vazir Code"/>
                <a:ea typeface="Noto Sans CJK SC Regular"/>
              </a:rPr>
              <a:t>"names"</a:t>
            </a:r>
            <a:r>
              <a:rPr b="0" lang="en-US" sz="14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 </a:t>
            </a:r>
            <a:r>
              <a:rPr b="0" lang="en-US" sz="14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=</a:t>
            </a:r>
            <a:r>
              <a:rPr b="0" lang="en-US" sz="14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 </a:t>
            </a:r>
            <a:r>
              <a:rPr b="0" lang="en-US" sz="1400" spc="-1" strike="noStrike">
                <a:solidFill>
                  <a:srgbClr val="268bd2"/>
                </a:solidFill>
                <a:latin typeface="Vazir Code"/>
                <a:ea typeface="Noto Sans CJK SC Regular"/>
              </a:rPr>
              <a:t>c</a:t>
            </a:r>
            <a:r>
              <a:rPr b="0" lang="en-US" sz="14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(</a:t>
            </a:r>
            <a:r>
              <a:rPr b="0" lang="en-US" sz="1400" spc="-1" strike="noStrike">
                <a:solidFill>
                  <a:srgbClr val="2aa198"/>
                </a:solidFill>
                <a:latin typeface="Vazir Code"/>
                <a:ea typeface="Noto Sans CJK SC Regular"/>
              </a:rPr>
              <a:t>"a"</a:t>
            </a:r>
            <a:r>
              <a:rPr b="0" lang="en-US" sz="14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,</a:t>
            </a:r>
            <a:r>
              <a:rPr b="0" lang="en-US" sz="14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 </a:t>
            </a:r>
            <a:r>
              <a:rPr b="0" lang="en-US" sz="1400" spc="-1" strike="noStrike">
                <a:solidFill>
                  <a:srgbClr val="2aa198"/>
                </a:solidFill>
                <a:latin typeface="Vazir Code"/>
                <a:ea typeface="Noto Sans CJK SC Regular"/>
              </a:rPr>
              <a:t>"b"</a:t>
            </a:r>
            <a:r>
              <a:rPr b="0" lang="en-US" sz="14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,</a:t>
            </a:r>
            <a:r>
              <a:rPr b="0" lang="en-US" sz="14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 </a:t>
            </a:r>
            <a:r>
              <a:rPr b="0" lang="en-US" sz="1400" spc="-1" strike="noStrike">
                <a:solidFill>
                  <a:srgbClr val="2aa198"/>
                </a:solidFill>
                <a:latin typeface="Vazir Code"/>
                <a:ea typeface="Noto Sans CJK SC Regular"/>
              </a:rPr>
              <a:t>"c"</a:t>
            </a:r>
            <a:r>
              <a:rPr b="0" lang="en-US" sz="14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,</a:t>
            </a:r>
            <a:r>
              <a:rPr b="0" lang="en-US" sz="14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 </a:t>
            </a:r>
            <a:r>
              <a:rPr b="0" lang="en-US" sz="1400" spc="-1" strike="noStrike">
                <a:solidFill>
                  <a:srgbClr val="2aa198"/>
                </a:solidFill>
                <a:latin typeface="Vazir Code"/>
                <a:ea typeface="Noto Sans CJK SC Regular"/>
              </a:rPr>
              <a:t>"d"</a:t>
            </a:r>
            <a:r>
              <a:rPr b="0" lang="en-US" sz="14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)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14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)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14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&gt; k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14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a b c d 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14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1 2 3 4 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16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&gt; </a:t>
            </a:r>
            <a:r>
              <a:rPr b="0" lang="en-US" sz="1600" spc="-1" strike="noStrike">
                <a:solidFill>
                  <a:srgbClr val="268bd2"/>
                </a:solidFill>
                <a:latin typeface="Vazir Code"/>
                <a:ea typeface="Noto Sans CJK SC Regular"/>
              </a:rPr>
              <a:t>str</a:t>
            </a:r>
            <a:r>
              <a:rPr b="0" lang="en-US" sz="16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(</a:t>
            </a:r>
            <a:r>
              <a:rPr b="0" lang="en-US" sz="16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k</a:t>
            </a:r>
            <a:r>
              <a:rPr b="0" lang="en-US" sz="16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)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14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 </a:t>
            </a:r>
            <a:r>
              <a:rPr b="0" lang="en-US" sz="14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Named int [1:4] 1 2 3 4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14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 </a:t>
            </a:r>
            <a:r>
              <a:rPr b="0" lang="en-US" sz="14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- attr(*, "names")= chr [1:4] "a" "b" "c" "d"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16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&gt; </a:t>
            </a:r>
            <a:r>
              <a:rPr b="0" lang="en-US" sz="1600" spc="-1" strike="noStrike">
                <a:solidFill>
                  <a:srgbClr val="268bd2"/>
                </a:solidFill>
                <a:latin typeface="Vazir Code"/>
                <a:ea typeface="Noto Sans CJK SC Regular"/>
              </a:rPr>
              <a:t>typeof</a:t>
            </a:r>
            <a:r>
              <a:rPr b="0" lang="en-US" sz="16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(</a:t>
            </a:r>
            <a:r>
              <a:rPr b="0" lang="en-US" sz="16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k</a:t>
            </a:r>
            <a:r>
              <a:rPr b="0" lang="en-US" sz="16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)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14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[1] "integer"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endParaRPr b="0" lang="en-US" sz="1400" spc="-1" strike="noStrike">
              <a:latin typeface="Arial"/>
            </a:endParaRPr>
          </a:p>
        </p:txBody>
      </p:sp>
    </p:spTree>
  </p:cSld>
  <p:timing>
    <p:tnLst>
      <p:par>
        <p:cTn id="1031" dur="indefinite" restart="never" nodeType="tmRoot">
          <p:childTnLst>
            <p:seq>
              <p:cTn id="1032" dur="indefinite" nodeType="mainSeq">
                <p:childTnLst>
                  <p:par>
                    <p:cTn id="1033" fill="hold">
                      <p:stCondLst>
                        <p:cond delay="indefinite"/>
                      </p:stCondLst>
                      <p:childTnLst>
                        <p:par>
                          <p:cTn id="1034" fill="hold">
                            <p:stCondLst>
                              <p:cond delay="0"/>
                            </p:stCondLst>
                            <p:childTnLst>
                              <p:par>
                                <p:cTn id="103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3" fill="hold">
                      <p:stCondLst>
                        <p:cond delay="indefinite"/>
                      </p:stCondLst>
                      <p:childTnLst>
                        <p:par>
                          <p:cTn id="1044" fill="hold">
                            <p:stCondLst>
                              <p:cond delay="0"/>
                            </p:stCondLst>
                            <p:childTnLst>
                              <p:par>
                                <p:cTn id="104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1" fill="hold">
                      <p:stCondLst>
                        <p:cond delay="indefinite"/>
                      </p:stCondLst>
                      <p:childTnLst>
                        <p:par>
                          <p:cTn id="1052" fill="hold">
                            <p:stCondLst>
                              <p:cond delay="0"/>
                            </p:stCondLst>
                            <p:childTnLst>
                              <p:par>
                                <p:cTn id="105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5" fill="hold">
                      <p:stCondLst>
                        <p:cond delay="indefinite"/>
                      </p:stCondLst>
                      <p:childTnLst>
                        <p:par>
                          <p:cTn id="1056" fill="hold">
                            <p:stCondLst>
                              <p:cond delay="0"/>
                            </p:stCondLst>
                            <p:childTnLst>
                              <p:par>
                                <p:cTn id="105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1" fill="hold">
                      <p:stCondLst>
                        <p:cond delay="indefinite"/>
                      </p:stCondLst>
                      <p:childTnLst>
                        <p:par>
                          <p:cTn id="1062" fill="hold">
                            <p:stCondLst>
                              <p:cond delay="0"/>
                            </p:stCondLst>
                            <p:childTnLst>
                              <p:par>
                                <p:cTn id="106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5" fill="hold">
                      <p:stCondLst>
                        <p:cond delay="indefinite"/>
                      </p:stCondLst>
                      <p:childTnLst>
                        <p:par>
                          <p:cTn id="1066" fill="hold">
                            <p:stCondLst>
                              <p:cond delay="0"/>
                            </p:stCondLst>
                            <p:childTnLst>
                              <p:par>
                                <p:cTn id="106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2b3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6" name="TextShape 1"/>
          <p:cNvSpPr txBox="1"/>
          <p:nvPr/>
        </p:nvSpPr>
        <p:spPr>
          <a:xfrm>
            <a:off x="68760" y="4848480"/>
            <a:ext cx="411120" cy="294840"/>
          </a:xfrm>
          <a:prstGeom prst="rect">
            <a:avLst/>
          </a:prstGeom>
          <a:noFill/>
          <a:ln>
            <a:noFill/>
          </a:ln>
        </p:spPr>
        <p:txBody>
          <a:bodyPr lIns="68400" rIns="68400" tIns="68400" bIns="68400" anchor="ctr"/>
          <a:p>
            <a:pPr>
              <a:lnSpc>
                <a:spcPct val="100000"/>
              </a:lnSpc>
            </a:pPr>
            <a:fld id="{BF9401A5-F084-4DBD-99DA-E7AFD90BB02B}" type="slidenum">
              <a:rPr b="0" lang="en-US" sz="900" spc="-1" strike="noStrike">
                <a:solidFill>
                  <a:srgbClr val="0b87a1"/>
                </a:solidFill>
                <a:latin typeface="Dosis Light"/>
                <a:ea typeface="Dosis Light"/>
              </a:rPr>
              <a:t>&lt;number&gt;</a:t>
            </a:fld>
            <a:endParaRPr b="0" lang="en-US" sz="900" spc="-1" strike="noStrike">
              <a:latin typeface="Times New Roman"/>
            </a:endParaRPr>
          </a:p>
        </p:txBody>
      </p:sp>
      <p:pic>
        <p:nvPicPr>
          <p:cNvPr id="4157" name="Picture 4" descr=""/>
          <p:cNvPicPr/>
          <p:nvPr/>
        </p:nvPicPr>
        <p:blipFill>
          <a:blip r:embed="rId1"/>
          <a:stretch/>
        </p:blipFill>
        <p:spPr>
          <a:xfrm>
            <a:off x="156600" y="4446000"/>
            <a:ext cx="520200" cy="520200"/>
          </a:xfrm>
          <a:prstGeom prst="rect">
            <a:avLst/>
          </a:prstGeom>
          <a:ln>
            <a:noFill/>
          </a:ln>
        </p:spPr>
      </p:pic>
      <p:sp>
        <p:nvSpPr>
          <p:cNvPr id="4158" name="CustomShape 2"/>
          <p:cNvSpPr/>
          <p:nvPr/>
        </p:nvSpPr>
        <p:spPr>
          <a:xfrm>
            <a:off x="352440" y="-74160"/>
            <a:ext cx="5070600" cy="857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b"/>
          <a:p>
            <a:pPr>
              <a:lnSpc>
                <a:spcPct val="100000"/>
              </a:lnSpc>
            </a:pPr>
            <a:r>
              <a:rPr b="0" lang="en-US" sz="3000" spc="-1" strike="noStrike">
                <a:solidFill>
                  <a:srgbClr val="268bd2"/>
                </a:solidFill>
                <a:latin typeface="Vazir Code"/>
                <a:ea typeface="Dosis Light"/>
              </a:rPr>
              <a:t>Names ...</a:t>
            </a:r>
            <a:endParaRPr b="0" lang="en-US" sz="3000" spc="-1" strike="noStrike">
              <a:latin typeface="Arial"/>
            </a:endParaRPr>
          </a:p>
        </p:txBody>
      </p:sp>
      <p:pic>
        <p:nvPicPr>
          <p:cNvPr id="4159" name="" descr=""/>
          <p:cNvPicPr/>
          <p:nvPr/>
        </p:nvPicPr>
        <p:blipFill>
          <a:blip r:embed="rId2"/>
          <a:stretch/>
        </p:blipFill>
        <p:spPr>
          <a:xfrm>
            <a:off x="9449280" y="3749040"/>
            <a:ext cx="2437920" cy="2219040"/>
          </a:xfrm>
          <a:prstGeom prst="rect">
            <a:avLst/>
          </a:prstGeom>
          <a:ln>
            <a:noFill/>
          </a:ln>
        </p:spPr>
      </p:pic>
      <p:pic>
        <p:nvPicPr>
          <p:cNvPr id="4160" name="" descr=""/>
          <p:cNvPicPr/>
          <p:nvPr/>
        </p:nvPicPr>
        <p:blipFill>
          <a:blip r:embed="rId3"/>
          <a:stretch/>
        </p:blipFill>
        <p:spPr>
          <a:xfrm>
            <a:off x="9449280" y="3749040"/>
            <a:ext cx="2437920" cy="2219040"/>
          </a:xfrm>
          <a:prstGeom prst="rect">
            <a:avLst/>
          </a:prstGeom>
          <a:ln>
            <a:noFill/>
          </a:ln>
        </p:spPr>
      </p:pic>
      <p:pic>
        <p:nvPicPr>
          <p:cNvPr id="4161" name="" descr=""/>
          <p:cNvPicPr/>
          <p:nvPr/>
        </p:nvPicPr>
        <p:blipFill>
          <a:blip r:embed="rId4"/>
          <a:stretch/>
        </p:blipFill>
        <p:spPr>
          <a:xfrm>
            <a:off x="9449280" y="3749040"/>
            <a:ext cx="2437920" cy="2219040"/>
          </a:xfrm>
          <a:prstGeom prst="rect">
            <a:avLst/>
          </a:prstGeom>
          <a:ln>
            <a:noFill/>
          </a:ln>
        </p:spPr>
      </p:pic>
      <p:pic>
        <p:nvPicPr>
          <p:cNvPr id="4162" name="" descr=""/>
          <p:cNvPicPr/>
          <p:nvPr/>
        </p:nvPicPr>
        <p:blipFill>
          <a:blip r:embed="rId5"/>
          <a:stretch/>
        </p:blipFill>
        <p:spPr>
          <a:xfrm>
            <a:off x="9449280" y="3749040"/>
            <a:ext cx="2437560" cy="2219040"/>
          </a:xfrm>
          <a:prstGeom prst="rect">
            <a:avLst/>
          </a:prstGeom>
          <a:ln>
            <a:noFill/>
          </a:ln>
        </p:spPr>
      </p:pic>
      <p:sp>
        <p:nvSpPr>
          <p:cNvPr id="4163" name="TextShape 3"/>
          <p:cNvSpPr txBox="1"/>
          <p:nvPr/>
        </p:nvSpPr>
        <p:spPr>
          <a:xfrm>
            <a:off x="800640" y="1191600"/>
            <a:ext cx="4846320" cy="3563280"/>
          </a:xfrm>
          <a:prstGeom prst="rect">
            <a:avLst/>
          </a:prstGeom>
          <a:noFill/>
          <a:ln w="38160">
            <a:noFill/>
          </a:ln>
        </p:spPr>
        <p:txBody>
          <a:bodyPr lIns="109080" rIns="109080" tIns="64080" bIns="64080"/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14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&gt; l </a:t>
            </a:r>
            <a:r>
              <a:rPr b="0" lang="en-US" sz="14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&lt;-</a:t>
            </a:r>
            <a:r>
              <a:rPr b="0" lang="en-US" sz="14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 </a:t>
            </a:r>
            <a:r>
              <a:rPr b="0" lang="en-US" sz="1400" spc="-1" strike="noStrike">
                <a:solidFill>
                  <a:srgbClr val="268bd2"/>
                </a:solidFill>
                <a:latin typeface="Vazir Code"/>
                <a:ea typeface="Noto Sans CJK SC Regular"/>
              </a:rPr>
              <a:t>c</a:t>
            </a:r>
            <a:r>
              <a:rPr b="0" lang="en-US" sz="14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(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16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  </a:t>
            </a:r>
            <a:r>
              <a:rPr b="0" lang="en-US" sz="16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a </a:t>
            </a:r>
            <a:r>
              <a:rPr b="0" lang="en-US" sz="16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=</a:t>
            </a:r>
            <a:r>
              <a:rPr b="0" lang="en-US" sz="16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 </a:t>
            </a:r>
            <a:r>
              <a:rPr b="0" lang="en-US" sz="1600" spc="-1" strike="noStrike">
                <a:solidFill>
                  <a:srgbClr val="d33682"/>
                </a:solidFill>
                <a:latin typeface="Vazir Code"/>
                <a:ea typeface="Noto Sans CJK SC Regular"/>
              </a:rPr>
              <a:t>1</a:t>
            </a:r>
            <a:r>
              <a:rPr b="0" lang="en-US" sz="16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, </a:t>
            </a:r>
            <a:r>
              <a:rPr b="0" lang="en-US" sz="16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b </a:t>
            </a:r>
            <a:r>
              <a:rPr b="0" lang="en-US" sz="16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=</a:t>
            </a:r>
            <a:r>
              <a:rPr b="0" lang="en-US" sz="16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 </a:t>
            </a:r>
            <a:r>
              <a:rPr b="0" lang="en-US" sz="1600" spc="-1" strike="noStrike">
                <a:solidFill>
                  <a:srgbClr val="d33682"/>
                </a:solidFill>
                <a:latin typeface="Vazir Code"/>
                <a:ea typeface="Noto Sans CJK SC Regular"/>
              </a:rPr>
              <a:t>2</a:t>
            </a:r>
            <a:r>
              <a:rPr b="0" lang="en-US" sz="16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,</a:t>
            </a:r>
            <a:r>
              <a:rPr b="0" lang="en-US" sz="1600" spc="-1" strike="noStrike">
                <a:solidFill>
                  <a:srgbClr val="d33682"/>
                </a:solidFill>
                <a:latin typeface="Vazir Code"/>
                <a:ea typeface="Noto Sans CJK SC Regular"/>
              </a:rPr>
              <a:t> </a:t>
            </a:r>
            <a:r>
              <a:rPr b="0" lang="en-US" sz="16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c </a:t>
            </a:r>
            <a:r>
              <a:rPr b="0" lang="en-US" sz="16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=</a:t>
            </a:r>
            <a:r>
              <a:rPr b="0" lang="en-US" sz="16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 </a:t>
            </a:r>
            <a:r>
              <a:rPr b="0" lang="en-US" sz="1600" spc="-1" strike="noStrike">
                <a:solidFill>
                  <a:srgbClr val="d33682"/>
                </a:solidFill>
                <a:latin typeface="Vazir Code"/>
                <a:ea typeface="Noto Sans CJK SC Regular"/>
              </a:rPr>
              <a:t>3</a:t>
            </a:r>
            <a:r>
              <a:rPr b="0" lang="en-US" sz="16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,</a:t>
            </a:r>
            <a:r>
              <a:rPr b="0" lang="en-US" sz="1600" spc="-1" strike="noStrike">
                <a:solidFill>
                  <a:srgbClr val="d33682"/>
                </a:solidFill>
                <a:latin typeface="Vazir Code"/>
                <a:ea typeface="Noto Sans CJK SC Regular"/>
              </a:rPr>
              <a:t> </a:t>
            </a:r>
            <a:r>
              <a:rPr b="0" lang="en-US" sz="16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d </a:t>
            </a:r>
            <a:r>
              <a:rPr b="0" lang="en-US" sz="16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=</a:t>
            </a:r>
            <a:r>
              <a:rPr b="0" lang="en-US" sz="16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 </a:t>
            </a:r>
            <a:r>
              <a:rPr b="0" lang="en-US" sz="1600" spc="-1" strike="noStrike">
                <a:solidFill>
                  <a:srgbClr val="d33682"/>
                </a:solidFill>
                <a:latin typeface="Vazir Code"/>
                <a:ea typeface="Noto Sans CJK SC Regular"/>
              </a:rPr>
              <a:t>4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14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)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14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&gt; l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14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a b c d 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14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1 2 3 4 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16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&gt; </a:t>
            </a:r>
            <a:r>
              <a:rPr b="0" lang="en-US" sz="1600" spc="-1" strike="noStrike">
                <a:solidFill>
                  <a:srgbClr val="268bd2"/>
                </a:solidFill>
                <a:latin typeface="Vazir Code"/>
                <a:ea typeface="Noto Sans CJK SC Regular"/>
              </a:rPr>
              <a:t>str</a:t>
            </a:r>
            <a:r>
              <a:rPr b="0" lang="en-US" sz="16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(</a:t>
            </a:r>
            <a:r>
              <a:rPr b="0" lang="en-US" sz="16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l</a:t>
            </a:r>
            <a:r>
              <a:rPr b="0" lang="en-US" sz="16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)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14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 </a:t>
            </a:r>
            <a:r>
              <a:rPr b="0" lang="en-US" sz="14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Named num [1:4] 1 2 3 4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14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 </a:t>
            </a:r>
            <a:r>
              <a:rPr b="0" lang="en-US" sz="14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- attr(*, "names")= chr [1:4] "a" "b" "c" "d"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16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&gt; </a:t>
            </a:r>
            <a:r>
              <a:rPr b="0" lang="en-US" sz="1600" spc="-1" strike="noStrike">
                <a:solidFill>
                  <a:srgbClr val="268bd2"/>
                </a:solidFill>
                <a:latin typeface="Vazir Code"/>
                <a:ea typeface="Noto Sans CJK SC Regular"/>
              </a:rPr>
              <a:t>typeof</a:t>
            </a:r>
            <a:r>
              <a:rPr b="0" lang="en-US" sz="16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(</a:t>
            </a:r>
            <a:r>
              <a:rPr b="0" lang="en-US" sz="16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l</a:t>
            </a:r>
            <a:r>
              <a:rPr b="0" lang="en-US" sz="16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)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14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[1] "double"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16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&gt; </a:t>
            </a:r>
            <a:r>
              <a:rPr b="0" lang="en-US" sz="1600" spc="-1" strike="noStrike">
                <a:solidFill>
                  <a:srgbClr val="268bd2"/>
                </a:solidFill>
                <a:latin typeface="Vazir Code"/>
                <a:ea typeface="Noto Sans CJK SC Regular"/>
              </a:rPr>
              <a:t>names</a:t>
            </a:r>
            <a:r>
              <a:rPr b="0" lang="en-US" sz="16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(</a:t>
            </a:r>
            <a:r>
              <a:rPr b="0" lang="en-US" sz="16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l</a:t>
            </a:r>
            <a:r>
              <a:rPr b="0" lang="en-US" sz="16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)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14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[1] "a" "b" "c" "d"</a:t>
            </a:r>
            <a:endParaRPr b="0" lang="en-US" sz="1400" spc="-1" strike="noStrike">
              <a:latin typeface="Arial"/>
            </a:endParaRPr>
          </a:p>
        </p:txBody>
      </p:sp>
    </p:spTree>
  </p:cSld>
  <p:timing>
    <p:tnLst>
      <p:par>
        <p:cTn id="1069" dur="indefinite" restart="never" nodeType="tmRoot">
          <p:childTnLst>
            <p:seq>
              <p:cTn id="1070" dur="indefinite" nodeType="mainSeq">
                <p:childTnLst>
                  <p:par>
                    <p:cTn id="1071" fill="hold">
                      <p:stCondLst>
                        <p:cond delay="indefinite"/>
                      </p:stCondLst>
                      <p:childTnLst>
                        <p:par>
                          <p:cTn id="1072" fill="hold">
                            <p:stCondLst>
                              <p:cond delay="0"/>
                            </p:stCondLst>
                            <p:childTnLst>
                              <p:par>
                                <p:cTn id="107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9" fill="hold">
                      <p:stCondLst>
                        <p:cond delay="indefinite"/>
                      </p:stCondLst>
                      <p:childTnLst>
                        <p:par>
                          <p:cTn id="1080" fill="hold">
                            <p:stCondLst>
                              <p:cond delay="0"/>
                            </p:stCondLst>
                            <p:childTnLst>
                              <p:par>
                                <p:cTn id="108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7" fill="hold">
                      <p:stCondLst>
                        <p:cond delay="indefinite"/>
                      </p:stCondLst>
                      <p:childTnLst>
                        <p:par>
                          <p:cTn id="1088" fill="hold">
                            <p:stCondLst>
                              <p:cond delay="0"/>
                            </p:stCondLst>
                            <p:childTnLst>
                              <p:par>
                                <p:cTn id="108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5" fill="hold">
                      <p:stCondLst>
                        <p:cond delay="indefinite"/>
                      </p:stCondLst>
                      <p:childTnLst>
                        <p:par>
                          <p:cTn id="1096" fill="hold">
                            <p:stCondLst>
                              <p:cond delay="0"/>
                            </p:stCondLst>
                            <p:childTnLst>
                              <p:par>
                                <p:cTn id="109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1" fill="hold">
                      <p:stCondLst>
                        <p:cond delay="indefinite"/>
                      </p:stCondLst>
                      <p:childTnLst>
                        <p:par>
                          <p:cTn id="1102" fill="hold">
                            <p:stCondLst>
                              <p:cond delay="0"/>
                            </p:stCondLst>
                            <p:childTnLst>
                              <p:par>
                                <p:cTn id="110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2b3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4" name="TextShape 1"/>
          <p:cNvSpPr txBox="1"/>
          <p:nvPr/>
        </p:nvSpPr>
        <p:spPr>
          <a:xfrm>
            <a:off x="68760" y="4848480"/>
            <a:ext cx="411120" cy="294840"/>
          </a:xfrm>
          <a:prstGeom prst="rect">
            <a:avLst/>
          </a:prstGeom>
          <a:noFill/>
          <a:ln>
            <a:noFill/>
          </a:ln>
        </p:spPr>
        <p:txBody>
          <a:bodyPr lIns="68400" rIns="68400" tIns="68400" bIns="68400" anchor="ctr"/>
          <a:p>
            <a:pPr>
              <a:lnSpc>
                <a:spcPct val="100000"/>
              </a:lnSpc>
            </a:pPr>
            <a:fld id="{6DBBC18F-BA68-44A2-B191-1AF60CC2D547}" type="slidenum">
              <a:rPr b="0" lang="en-US" sz="900" spc="-1" strike="noStrike">
                <a:solidFill>
                  <a:srgbClr val="0b87a1"/>
                </a:solidFill>
                <a:latin typeface="Dosis Light"/>
                <a:ea typeface="Dosis Light"/>
              </a:rPr>
              <a:t>&lt;number&gt;</a:t>
            </a:fld>
            <a:endParaRPr b="0" lang="en-US" sz="900" spc="-1" strike="noStrike">
              <a:latin typeface="Times New Roman"/>
            </a:endParaRPr>
          </a:p>
        </p:txBody>
      </p:sp>
      <p:pic>
        <p:nvPicPr>
          <p:cNvPr id="4165" name="Picture 4" descr=""/>
          <p:cNvPicPr/>
          <p:nvPr/>
        </p:nvPicPr>
        <p:blipFill>
          <a:blip r:embed="rId1"/>
          <a:stretch/>
        </p:blipFill>
        <p:spPr>
          <a:xfrm>
            <a:off x="156600" y="4446000"/>
            <a:ext cx="520200" cy="520200"/>
          </a:xfrm>
          <a:prstGeom prst="rect">
            <a:avLst/>
          </a:prstGeom>
          <a:ln>
            <a:noFill/>
          </a:ln>
        </p:spPr>
      </p:pic>
      <p:sp>
        <p:nvSpPr>
          <p:cNvPr id="4166" name="CustomShape 2"/>
          <p:cNvSpPr/>
          <p:nvPr/>
        </p:nvSpPr>
        <p:spPr>
          <a:xfrm>
            <a:off x="352440" y="-74160"/>
            <a:ext cx="5070600" cy="857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b"/>
          <a:p>
            <a:pPr>
              <a:lnSpc>
                <a:spcPct val="100000"/>
              </a:lnSpc>
            </a:pPr>
            <a:r>
              <a:rPr b="0" lang="en-US" sz="3000" spc="-1" strike="noStrike">
                <a:solidFill>
                  <a:srgbClr val="268bd2"/>
                </a:solidFill>
                <a:latin typeface="Vazir Code"/>
                <a:ea typeface="Dosis Light"/>
              </a:rPr>
              <a:t>Factors</a:t>
            </a:r>
            <a:endParaRPr b="0" lang="en-US" sz="3000" spc="-1" strike="noStrike">
              <a:latin typeface="Arial"/>
            </a:endParaRPr>
          </a:p>
        </p:txBody>
      </p:sp>
      <p:pic>
        <p:nvPicPr>
          <p:cNvPr id="4167" name="" descr=""/>
          <p:cNvPicPr/>
          <p:nvPr/>
        </p:nvPicPr>
        <p:blipFill>
          <a:blip r:embed="rId2"/>
          <a:stretch/>
        </p:blipFill>
        <p:spPr>
          <a:xfrm>
            <a:off x="9449280" y="3749040"/>
            <a:ext cx="2437920" cy="2219040"/>
          </a:xfrm>
          <a:prstGeom prst="rect">
            <a:avLst/>
          </a:prstGeom>
          <a:ln>
            <a:noFill/>
          </a:ln>
        </p:spPr>
      </p:pic>
      <p:pic>
        <p:nvPicPr>
          <p:cNvPr id="4168" name="" descr=""/>
          <p:cNvPicPr/>
          <p:nvPr/>
        </p:nvPicPr>
        <p:blipFill>
          <a:blip r:embed="rId3"/>
          <a:stretch/>
        </p:blipFill>
        <p:spPr>
          <a:xfrm>
            <a:off x="9449280" y="3749040"/>
            <a:ext cx="2437920" cy="2219040"/>
          </a:xfrm>
          <a:prstGeom prst="rect">
            <a:avLst/>
          </a:prstGeom>
          <a:ln>
            <a:noFill/>
          </a:ln>
        </p:spPr>
      </p:pic>
      <p:pic>
        <p:nvPicPr>
          <p:cNvPr id="4169" name="" descr=""/>
          <p:cNvPicPr/>
          <p:nvPr/>
        </p:nvPicPr>
        <p:blipFill>
          <a:blip r:embed="rId4"/>
          <a:stretch/>
        </p:blipFill>
        <p:spPr>
          <a:xfrm>
            <a:off x="9449280" y="3749040"/>
            <a:ext cx="2437920" cy="2219040"/>
          </a:xfrm>
          <a:prstGeom prst="rect">
            <a:avLst/>
          </a:prstGeom>
          <a:ln>
            <a:noFill/>
          </a:ln>
        </p:spPr>
      </p:pic>
      <p:pic>
        <p:nvPicPr>
          <p:cNvPr id="4170" name="" descr=""/>
          <p:cNvPicPr/>
          <p:nvPr/>
        </p:nvPicPr>
        <p:blipFill>
          <a:blip r:embed="rId5"/>
          <a:stretch/>
        </p:blipFill>
        <p:spPr>
          <a:xfrm>
            <a:off x="9449280" y="3749040"/>
            <a:ext cx="2437560" cy="2219040"/>
          </a:xfrm>
          <a:prstGeom prst="rect">
            <a:avLst/>
          </a:prstGeom>
          <a:ln>
            <a:noFill/>
          </a:ln>
        </p:spPr>
      </p:pic>
      <p:sp>
        <p:nvSpPr>
          <p:cNvPr id="4171" name="TextShape 3"/>
          <p:cNvSpPr txBox="1"/>
          <p:nvPr/>
        </p:nvSpPr>
        <p:spPr>
          <a:xfrm>
            <a:off x="800640" y="1191600"/>
            <a:ext cx="4846320" cy="3563280"/>
          </a:xfrm>
          <a:prstGeom prst="rect">
            <a:avLst/>
          </a:prstGeom>
          <a:noFill/>
          <a:ln w="38160">
            <a:noFill/>
          </a:ln>
        </p:spPr>
        <p:txBody>
          <a:bodyPr lIns="109080" rIns="109080" tIns="64080" bIns="64080"/>
          <a:p>
            <a:pPr marL="216000" indent="-21600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One important use of </a:t>
            </a:r>
            <a:r>
              <a:rPr b="0" i="1" lang="en-US" sz="1600" spc="-1" strike="noStrike">
                <a:solidFill>
                  <a:srgbClr val="859000"/>
                </a:solidFill>
                <a:latin typeface="Vazir Code"/>
                <a:ea typeface="Noto Sans CJK SC Regular"/>
              </a:rPr>
              <a:t>attributes</a:t>
            </a:r>
            <a:r>
              <a:rPr b="0" lang="en-US" sz="16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 is to define factors. </a:t>
            </a:r>
            <a:endParaRPr b="0" lang="en-US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A factor is a vector that can contain only predefined values</a:t>
            </a:r>
            <a:endParaRPr b="0" lang="en-US" sz="16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used to store </a:t>
            </a:r>
            <a:r>
              <a:rPr b="0" i="1" lang="en-US" sz="1600" spc="-1" strike="noStrike">
                <a:solidFill>
                  <a:srgbClr val="859000"/>
                </a:solidFill>
                <a:latin typeface="Vazir Code"/>
                <a:ea typeface="Noto Sans CJK SC Regular"/>
              </a:rPr>
              <a:t>categorical</a:t>
            </a:r>
            <a:r>
              <a:rPr b="0" lang="en-US" sz="16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 data. </a:t>
            </a:r>
            <a:endParaRPr b="0" lang="en-US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Factors are built on top of </a:t>
            </a:r>
            <a:r>
              <a:rPr b="0" i="1" lang="en-US" sz="1600" spc="-1" strike="noStrike">
                <a:solidFill>
                  <a:srgbClr val="859000"/>
                </a:solidFill>
                <a:latin typeface="Vazir Code"/>
                <a:ea typeface="Noto Sans CJK SC Regular"/>
              </a:rPr>
              <a:t>integer</a:t>
            </a:r>
            <a:r>
              <a:rPr b="0" lang="en-US" sz="16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 vectors using two attributes:</a:t>
            </a:r>
            <a:endParaRPr b="0" lang="en-US" sz="16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the class </a:t>
            </a:r>
            <a:r>
              <a:rPr b="0" i="1" lang="en-US" sz="1600" spc="-1" strike="noStrike">
                <a:solidFill>
                  <a:srgbClr val="859000"/>
                </a:solidFill>
                <a:latin typeface="Vazir Code"/>
                <a:ea typeface="Noto Sans CJK SC Regular"/>
              </a:rPr>
              <a:t>“factor”</a:t>
            </a:r>
            <a:endParaRPr b="0" lang="en-US" sz="1600" spc="-1" strike="noStrike">
              <a:latin typeface="Arial"/>
            </a:endParaRPr>
          </a:p>
          <a:p>
            <a:pPr lvl="2" marL="648000" indent="-21600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which makes them behave differently from regular integer vectors</a:t>
            </a:r>
            <a:endParaRPr b="0" lang="en-US" sz="16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the </a:t>
            </a:r>
            <a:r>
              <a:rPr b="0" i="1" lang="en-US" sz="1600" spc="-1" strike="noStrike">
                <a:solidFill>
                  <a:srgbClr val="859000"/>
                </a:solidFill>
                <a:latin typeface="Vazir Code"/>
                <a:ea typeface="Noto Sans CJK SC Regular"/>
              </a:rPr>
              <a:t>levels</a:t>
            </a:r>
            <a:endParaRPr b="0" lang="en-US" sz="1600" spc="-1" strike="noStrike">
              <a:latin typeface="Arial"/>
            </a:endParaRPr>
          </a:p>
          <a:p>
            <a:pPr lvl="2" marL="648000" indent="-21600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which defines the set of allowed values. </a:t>
            </a:r>
            <a:r>
              <a:rPr b="0" lang="en-US" sz="16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	</a:t>
            </a:r>
            <a:endParaRPr b="0" lang="en-US" sz="1600" spc="-1" strike="noStrike">
              <a:latin typeface="Arial"/>
            </a:endParaRPr>
          </a:p>
        </p:txBody>
      </p:sp>
    </p:spTree>
  </p:cSld>
  <p:timing>
    <p:tnLst>
      <p:par>
        <p:cTn id="1107" dur="indefinite" restart="never" nodeType="tmRoot">
          <p:childTnLst>
            <p:seq>
              <p:cTn id="1108" dur="indefinite" nodeType="mainSeq">
                <p:childTnLst>
                  <p:par>
                    <p:cTn id="1109" fill="hold">
                      <p:stCondLst>
                        <p:cond delay="indefinite"/>
                      </p:stCondLst>
                      <p:childTnLst>
                        <p:par>
                          <p:cTn id="1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3" fill="hold">
                      <p:stCondLst>
                        <p:cond delay="indefinite"/>
                      </p:stCondLst>
                      <p:childTnLst>
                        <p:par>
                          <p:cTn id="1114" fill="hold">
                            <p:stCondLst>
                              <p:cond delay="0"/>
                            </p:stCondLst>
                            <p:childTnLst>
                              <p:par>
                                <p:cTn id="111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7" fill="hold">
                      <p:stCondLst>
                        <p:cond delay="indefinite"/>
                      </p:stCondLst>
                      <p:childTnLst>
                        <p:par>
                          <p:cTn id="1118" fill="hold">
                            <p:stCondLst>
                              <p:cond delay="0"/>
                            </p:stCondLst>
                            <p:childTnLst>
                              <p:par>
                                <p:cTn id="111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1" fill="hold">
                      <p:stCondLst>
                        <p:cond delay="indefinite"/>
                      </p:stCondLst>
                      <p:childTnLst>
                        <p:par>
                          <p:cTn id="1122" fill="hold">
                            <p:stCondLst>
                              <p:cond delay="0"/>
                            </p:stCondLst>
                            <p:childTnLst>
                              <p:par>
                                <p:cTn id="112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5" fill="hold">
                      <p:stCondLst>
                        <p:cond delay="indefinite"/>
                      </p:stCondLst>
                      <p:childTnLst>
                        <p:par>
                          <p:cTn id="1126" fill="hold">
                            <p:stCondLst>
                              <p:cond delay="0"/>
                            </p:stCondLst>
                            <p:childTnLst>
                              <p:par>
                                <p:cTn id="112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9" fill="hold">
                      <p:stCondLst>
                        <p:cond delay="indefinite"/>
                      </p:stCondLst>
                      <p:childTnLst>
                        <p:par>
                          <p:cTn id="1130" fill="hold">
                            <p:stCondLst>
                              <p:cond delay="0"/>
                            </p:stCondLst>
                            <p:childTnLst>
                              <p:par>
                                <p:cTn id="113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3" fill="hold">
                      <p:stCondLst>
                        <p:cond delay="indefinite"/>
                      </p:stCondLst>
                      <p:childTnLst>
                        <p:par>
                          <p:cTn id="1134" fill="hold">
                            <p:stCondLst>
                              <p:cond delay="0"/>
                            </p:stCondLst>
                            <p:childTnLst>
                              <p:par>
                                <p:cTn id="113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7" fill="hold">
                      <p:stCondLst>
                        <p:cond delay="indefinite"/>
                      </p:stCondLst>
                      <p:childTnLst>
                        <p:par>
                          <p:cTn id="1138" fill="hold">
                            <p:stCondLst>
                              <p:cond delay="0"/>
                            </p:stCondLst>
                            <p:childTnLst>
                              <p:par>
                                <p:cTn id="113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2b3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2" name="TextShape 1"/>
          <p:cNvSpPr txBox="1"/>
          <p:nvPr/>
        </p:nvSpPr>
        <p:spPr>
          <a:xfrm>
            <a:off x="68760" y="4848480"/>
            <a:ext cx="411120" cy="294840"/>
          </a:xfrm>
          <a:prstGeom prst="rect">
            <a:avLst/>
          </a:prstGeom>
          <a:noFill/>
          <a:ln>
            <a:noFill/>
          </a:ln>
        </p:spPr>
        <p:txBody>
          <a:bodyPr lIns="68400" rIns="68400" tIns="68400" bIns="68400" anchor="ctr"/>
          <a:p>
            <a:pPr>
              <a:lnSpc>
                <a:spcPct val="100000"/>
              </a:lnSpc>
            </a:pPr>
            <a:fld id="{EB97DBF1-4721-4643-8D3C-842C8AAC23C5}" type="slidenum">
              <a:rPr b="0" lang="en-US" sz="900" spc="-1" strike="noStrike">
                <a:solidFill>
                  <a:srgbClr val="0b87a1"/>
                </a:solidFill>
                <a:latin typeface="Dosis Light"/>
                <a:ea typeface="Dosis Light"/>
              </a:rPr>
              <a:t>&lt;number&gt;</a:t>
            </a:fld>
            <a:endParaRPr b="0" lang="en-US" sz="900" spc="-1" strike="noStrike">
              <a:latin typeface="Times New Roman"/>
            </a:endParaRPr>
          </a:p>
        </p:txBody>
      </p:sp>
      <p:pic>
        <p:nvPicPr>
          <p:cNvPr id="4173" name="Picture 4" descr=""/>
          <p:cNvPicPr/>
          <p:nvPr/>
        </p:nvPicPr>
        <p:blipFill>
          <a:blip r:embed="rId1"/>
          <a:stretch/>
        </p:blipFill>
        <p:spPr>
          <a:xfrm>
            <a:off x="156600" y="4446000"/>
            <a:ext cx="520200" cy="520200"/>
          </a:xfrm>
          <a:prstGeom prst="rect">
            <a:avLst/>
          </a:prstGeom>
          <a:ln>
            <a:noFill/>
          </a:ln>
        </p:spPr>
      </p:pic>
      <p:sp>
        <p:nvSpPr>
          <p:cNvPr id="4174" name="CustomShape 2"/>
          <p:cNvSpPr/>
          <p:nvPr/>
        </p:nvSpPr>
        <p:spPr>
          <a:xfrm>
            <a:off x="352440" y="-74160"/>
            <a:ext cx="5070600" cy="857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b"/>
          <a:p>
            <a:pPr>
              <a:lnSpc>
                <a:spcPct val="100000"/>
              </a:lnSpc>
            </a:pPr>
            <a:r>
              <a:rPr b="0" lang="en-US" sz="3000" spc="-1" strike="noStrike">
                <a:solidFill>
                  <a:srgbClr val="268bd2"/>
                </a:solidFill>
                <a:latin typeface="Vazir Code"/>
                <a:ea typeface="Dosis Light"/>
              </a:rPr>
              <a:t>Factors ...</a:t>
            </a:r>
            <a:endParaRPr b="0" lang="en-US" sz="3000" spc="-1" strike="noStrike">
              <a:latin typeface="Arial"/>
            </a:endParaRPr>
          </a:p>
        </p:txBody>
      </p:sp>
      <p:pic>
        <p:nvPicPr>
          <p:cNvPr id="4175" name="" descr=""/>
          <p:cNvPicPr/>
          <p:nvPr/>
        </p:nvPicPr>
        <p:blipFill>
          <a:blip r:embed="rId2"/>
          <a:stretch/>
        </p:blipFill>
        <p:spPr>
          <a:xfrm>
            <a:off x="9449280" y="3749040"/>
            <a:ext cx="2437920" cy="2219040"/>
          </a:xfrm>
          <a:prstGeom prst="rect">
            <a:avLst/>
          </a:prstGeom>
          <a:ln>
            <a:noFill/>
          </a:ln>
        </p:spPr>
      </p:pic>
      <p:pic>
        <p:nvPicPr>
          <p:cNvPr id="4176" name="" descr=""/>
          <p:cNvPicPr/>
          <p:nvPr/>
        </p:nvPicPr>
        <p:blipFill>
          <a:blip r:embed="rId3"/>
          <a:stretch/>
        </p:blipFill>
        <p:spPr>
          <a:xfrm>
            <a:off x="9449280" y="3749040"/>
            <a:ext cx="2437920" cy="2219040"/>
          </a:xfrm>
          <a:prstGeom prst="rect">
            <a:avLst/>
          </a:prstGeom>
          <a:ln>
            <a:noFill/>
          </a:ln>
        </p:spPr>
      </p:pic>
      <p:pic>
        <p:nvPicPr>
          <p:cNvPr id="4177" name="" descr=""/>
          <p:cNvPicPr/>
          <p:nvPr/>
        </p:nvPicPr>
        <p:blipFill>
          <a:blip r:embed="rId4"/>
          <a:stretch/>
        </p:blipFill>
        <p:spPr>
          <a:xfrm>
            <a:off x="9449280" y="3749040"/>
            <a:ext cx="2437920" cy="2219040"/>
          </a:xfrm>
          <a:prstGeom prst="rect">
            <a:avLst/>
          </a:prstGeom>
          <a:ln>
            <a:noFill/>
          </a:ln>
        </p:spPr>
      </p:pic>
      <p:pic>
        <p:nvPicPr>
          <p:cNvPr id="4178" name="" descr=""/>
          <p:cNvPicPr/>
          <p:nvPr/>
        </p:nvPicPr>
        <p:blipFill>
          <a:blip r:embed="rId5"/>
          <a:stretch/>
        </p:blipFill>
        <p:spPr>
          <a:xfrm>
            <a:off x="9449280" y="3749040"/>
            <a:ext cx="2437560" cy="2219040"/>
          </a:xfrm>
          <a:prstGeom prst="rect">
            <a:avLst/>
          </a:prstGeom>
          <a:ln>
            <a:noFill/>
          </a:ln>
        </p:spPr>
      </p:pic>
      <p:sp>
        <p:nvSpPr>
          <p:cNvPr id="4179" name="TextShape 3"/>
          <p:cNvSpPr txBox="1"/>
          <p:nvPr/>
        </p:nvSpPr>
        <p:spPr>
          <a:xfrm>
            <a:off x="731520" y="783000"/>
            <a:ext cx="4846320" cy="3951360"/>
          </a:xfrm>
          <a:prstGeom prst="rect">
            <a:avLst/>
          </a:prstGeom>
          <a:noFill/>
          <a:ln w="38160">
            <a:noFill/>
          </a:ln>
        </p:spPr>
        <p:txBody>
          <a:bodyPr lIns="109080" rIns="109080" tIns="64080" bIns="64080"/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16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&gt; </a:t>
            </a:r>
            <a:r>
              <a:rPr b="0" lang="en-US" sz="14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m </a:t>
            </a:r>
            <a:r>
              <a:rPr b="0" lang="en-US" sz="14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&lt;- </a:t>
            </a:r>
            <a:r>
              <a:rPr b="0" lang="en-US" sz="1400" spc="-1" strike="noStrike">
                <a:solidFill>
                  <a:srgbClr val="268bd2"/>
                </a:solidFill>
                <a:latin typeface="Vazir Code"/>
                <a:ea typeface="Noto Sans CJK SC Regular"/>
              </a:rPr>
              <a:t>factor</a:t>
            </a:r>
            <a:r>
              <a:rPr b="0" lang="en-US" sz="14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(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14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  </a:t>
            </a:r>
            <a:r>
              <a:rPr b="0" lang="en-US" sz="14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x</a:t>
            </a:r>
            <a:r>
              <a:rPr b="0" lang="en-US" sz="14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 = </a:t>
            </a:r>
            <a:r>
              <a:rPr b="0" lang="en-US" sz="1400" spc="-1" strike="noStrike">
                <a:solidFill>
                  <a:srgbClr val="268bd2"/>
                </a:solidFill>
                <a:latin typeface="Vazir Code"/>
                <a:ea typeface="Noto Sans CJK SC Regular"/>
              </a:rPr>
              <a:t>c</a:t>
            </a:r>
            <a:r>
              <a:rPr b="0" lang="en-US" sz="14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(</a:t>
            </a:r>
            <a:r>
              <a:rPr b="0" lang="en-US" sz="1400" spc="-1" strike="noStrike">
                <a:solidFill>
                  <a:srgbClr val="d33682"/>
                </a:solidFill>
                <a:latin typeface="Vazir Code"/>
                <a:ea typeface="Noto Sans CJK SC Regular"/>
              </a:rPr>
              <a:t>0</a:t>
            </a:r>
            <a:r>
              <a:rPr b="0" lang="en-US" sz="14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, </a:t>
            </a:r>
            <a:r>
              <a:rPr b="0" lang="en-US" sz="1400" spc="-1" strike="noStrike">
                <a:solidFill>
                  <a:srgbClr val="d33682"/>
                </a:solidFill>
                <a:latin typeface="Vazir Code"/>
                <a:ea typeface="Noto Sans CJK SC Regular"/>
              </a:rPr>
              <a:t>1</a:t>
            </a:r>
            <a:r>
              <a:rPr b="0" lang="en-US" sz="14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, </a:t>
            </a:r>
            <a:r>
              <a:rPr b="0" lang="en-US" sz="1400" spc="-1" strike="noStrike">
                <a:solidFill>
                  <a:srgbClr val="d33682"/>
                </a:solidFill>
                <a:latin typeface="Vazir Code"/>
                <a:ea typeface="Noto Sans CJK SC Regular"/>
              </a:rPr>
              <a:t>0</a:t>
            </a:r>
            <a:r>
              <a:rPr b="0" lang="en-US" sz="14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, </a:t>
            </a:r>
            <a:r>
              <a:rPr b="0" lang="en-US" sz="1400" spc="-1" strike="noStrike">
                <a:solidFill>
                  <a:srgbClr val="d33682"/>
                </a:solidFill>
                <a:latin typeface="Vazir Code"/>
                <a:ea typeface="Noto Sans CJK SC Regular"/>
              </a:rPr>
              <a:t>0</a:t>
            </a:r>
            <a:r>
              <a:rPr b="0" lang="en-US" sz="14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, </a:t>
            </a:r>
            <a:r>
              <a:rPr b="0" lang="en-US" sz="1400" spc="-1" strike="noStrike">
                <a:solidFill>
                  <a:srgbClr val="d33682"/>
                </a:solidFill>
                <a:latin typeface="Vazir Code"/>
                <a:ea typeface="Noto Sans CJK SC Regular"/>
              </a:rPr>
              <a:t>0</a:t>
            </a:r>
            <a:r>
              <a:rPr b="0" lang="en-US" sz="14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, </a:t>
            </a:r>
            <a:r>
              <a:rPr b="0" lang="en-US" sz="1400" spc="-1" strike="noStrike">
                <a:solidFill>
                  <a:srgbClr val="d33682"/>
                </a:solidFill>
                <a:latin typeface="Vazir Code"/>
                <a:ea typeface="Noto Sans CJK SC Regular"/>
              </a:rPr>
              <a:t>1</a:t>
            </a:r>
            <a:r>
              <a:rPr b="0" lang="en-US" sz="14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, </a:t>
            </a:r>
            <a:r>
              <a:rPr b="0" lang="en-US" sz="1400" spc="-1" strike="noStrike">
                <a:solidFill>
                  <a:srgbClr val="d33682"/>
                </a:solidFill>
                <a:latin typeface="Vazir Code"/>
                <a:ea typeface="Noto Sans CJK SC Regular"/>
              </a:rPr>
              <a:t>1</a:t>
            </a:r>
            <a:r>
              <a:rPr b="0" lang="en-US" sz="14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, </a:t>
            </a:r>
            <a:r>
              <a:rPr b="0" lang="en-US" sz="1400" spc="-1" strike="noStrike">
                <a:solidFill>
                  <a:srgbClr val="d33682"/>
                </a:solidFill>
                <a:latin typeface="Vazir Code"/>
                <a:ea typeface="Noto Sans CJK SC Regular"/>
              </a:rPr>
              <a:t>1</a:t>
            </a:r>
            <a:r>
              <a:rPr b="0" lang="en-US" sz="14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, </a:t>
            </a:r>
            <a:r>
              <a:rPr b="0" lang="en-US" sz="1400" spc="-1" strike="noStrike">
                <a:solidFill>
                  <a:srgbClr val="d33682"/>
                </a:solidFill>
                <a:latin typeface="Vazir Code"/>
                <a:ea typeface="Noto Sans CJK SC Regular"/>
              </a:rPr>
              <a:t>0</a:t>
            </a:r>
            <a:r>
              <a:rPr b="0" lang="en-US" sz="14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, </a:t>
            </a:r>
            <a:r>
              <a:rPr b="0" lang="en-US" sz="1400" spc="-1" strike="noStrike">
                <a:solidFill>
                  <a:srgbClr val="d33682"/>
                </a:solidFill>
                <a:latin typeface="Vazir Code"/>
                <a:ea typeface="Noto Sans CJK SC Regular"/>
              </a:rPr>
              <a:t>1</a:t>
            </a:r>
            <a:r>
              <a:rPr b="0" lang="en-US" sz="14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, </a:t>
            </a:r>
            <a:r>
              <a:rPr b="0" lang="en-US" sz="1400" spc="-1" strike="noStrike">
                <a:solidFill>
                  <a:srgbClr val="d33682"/>
                </a:solidFill>
                <a:latin typeface="Vazir Code"/>
                <a:ea typeface="Noto Sans CJK SC Regular"/>
              </a:rPr>
              <a:t>0</a:t>
            </a:r>
            <a:r>
              <a:rPr b="0" lang="en-US" sz="14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, </a:t>
            </a:r>
            <a:r>
              <a:rPr b="0" lang="en-US" sz="1400" spc="-1" strike="noStrike">
                <a:solidFill>
                  <a:srgbClr val="d33682"/>
                </a:solidFill>
                <a:latin typeface="Vazir Code"/>
                <a:ea typeface="Noto Sans CJK SC Regular"/>
              </a:rPr>
              <a:t>1</a:t>
            </a:r>
            <a:r>
              <a:rPr b="0" lang="en-US" sz="14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, </a:t>
            </a:r>
            <a:r>
              <a:rPr b="0" lang="en-US" sz="1400" spc="-1" strike="noStrike">
                <a:solidFill>
                  <a:srgbClr val="d33682"/>
                </a:solidFill>
                <a:latin typeface="Vazir Code"/>
                <a:ea typeface="Noto Sans CJK SC Regular"/>
              </a:rPr>
              <a:t>0</a:t>
            </a:r>
            <a:r>
              <a:rPr b="0" lang="en-US" sz="14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),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14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  </a:t>
            </a:r>
            <a:r>
              <a:rPr b="0" lang="en-US" sz="14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levels</a:t>
            </a:r>
            <a:r>
              <a:rPr b="0" lang="en-US" sz="14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 = </a:t>
            </a:r>
            <a:r>
              <a:rPr b="0" lang="en-US" sz="1400" spc="-1" strike="noStrike">
                <a:solidFill>
                  <a:srgbClr val="268bd2"/>
                </a:solidFill>
                <a:latin typeface="Vazir Code"/>
                <a:ea typeface="Noto Sans CJK SC Regular"/>
              </a:rPr>
              <a:t>c</a:t>
            </a:r>
            <a:r>
              <a:rPr b="0" lang="en-US" sz="14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(</a:t>
            </a:r>
            <a:r>
              <a:rPr b="0" lang="en-US" sz="1400" spc="-1" strike="noStrike">
                <a:solidFill>
                  <a:srgbClr val="d33682"/>
                </a:solidFill>
                <a:latin typeface="Vazir Code"/>
                <a:ea typeface="Noto Sans CJK SC Regular"/>
              </a:rPr>
              <a:t>0</a:t>
            </a:r>
            <a:r>
              <a:rPr b="0" lang="en-US" sz="14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, </a:t>
            </a:r>
            <a:r>
              <a:rPr b="0" lang="en-US" sz="1400" spc="-1" strike="noStrike">
                <a:solidFill>
                  <a:srgbClr val="d33682"/>
                </a:solidFill>
                <a:latin typeface="Vazir Code"/>
                <a:ea typeface="Noto Sans CJK SC Regular"/>
              </a:rPr>
              <a:t>1</a:t>
            </a:r>
            <a:r>
              <a:rPr b="0" lang="en-US" sz="14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),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14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  </a:t>
            </a:r>
            <a:r>
              <a:rPr b="0" lang="en-US" sz="14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labels</a:t>
            </a:r>
            <a:r>
              <a:rPr b="0" lang="en-US" sz="14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 = </a:t>
            </a:r>
            <a:r>
              <a:rPr b="0" lang="en-US" sz="1400" spc="-1" strike="noStrike">
                <a:solidFill>
                  <a:srgbClr val="268bd2"/>
                </a:solidFill>
                <a:latin typeface="Vazir Code"/>
                <a:ea typeface="Noto Sans CJK SC Regular"/>
              </a:rPr>
              <a:t>c</a:t>
            </a:r>
            <a:r>
              <a:rPr b="0" lang="en-US" sz="14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(</a:t>
            </a:r>
            <a:r>
              <a:rPr b="0" lang="en-US" sz="1400" spc="-1" strike="noStrike">
                <a:solidFill>
                  <a:srgbClr val="2aa198"/>
                </a:solidFill>
                <a:latin typeface="Vazir Code"/>
                <a:ea typeface="Noto Sans CJK SC Regular"/>
              </a:rPr>
              <a:t>"male"</a:t>
            </a:r>
            <a:r>
              <a:rPr b="0" lang="en-US" sz="14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, </a:t>
            </a:r>
            <a:r>
              <a:rPr b="0" lang="en-US" sz="1400" spc="-1" strike="noStrike">
                <a:solidFill>
                  <a:srgbClr val="2aa198"/>
                </a:solidFill>
                <a:latin typeface="Vazir Code"/>
                <a:ea typeface="Noto Sans CJK SC Regular"/>
              </a:rPr>
              <a:t>"female"</a:t>
            </a:r>
            <a:r>
              <a:rPr b="0" lang="en-US" sz="14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)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14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)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14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&gt;</a:t>
            </a:r>
            <a:r>
              <a:rPr b="0" lang="en-US" sz="14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 </a:t>
            </a:r>
            <a:r>
              <a:rPr b="0" lang="en-US" sz="1400" spc="-1" strike="noStrike">
                <a:solidFill>
                  <a:srgbClr val="268bd2"/>
                </a:solidFill>
                <a:latin typeface="Vazir Code"/>
                <a:ea typeface="Noto Sans CJK SC Regular"/>
              </a:rPr>
              <a:t>class</a:t>
            </a:r>
            <a:r>
              <a:rPr b="0" lang="en-US" sz="14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(</a:t>
            </a:r>
            <a:r>
              <a:rPr b="0" lang="en-US" sz="14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m</a:t>
            </a:r>
            <a:r>
              <a:rPr b="0" lang="en-US" sz="14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)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14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[1] "factor"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14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&gt; </a:t>
            </a:r>
            <a:r>
              <a:rPr b="0" lang="en-US" sz="1600" spc="-1" strike="noStrike">
                <a:solidFill>
                  <a:srgbClr val="268bd2"/>
                </a:solidFill>
                <a:latin typeface="Vazir Code"/>
                <a:ea typeface="Noto Sans CJK SC Regular"/>
              </a:rPr>
              <a:t>typeof</a:t>
            </a:r>
            <a:r>
              <a:rPr b="0" lang="en-US" sz="16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(</a:t>
            </a:r>
            <a:r>
              <a:rPr b="0" lang="en-US" sz="16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m</a:t>
            </a:r>
            <a:r>
              <a:rPr b="0" lang="en-US" sz="16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)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14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[1] "integer"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14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&gt; </a:t>
            </a:r>
            <a:r>
              <a:rPr b="0" lang="en-US" sz="1600" spc="-1" strike="noStrike">
                <a:solidFill>
                  <a:srgbClr val="268bd2"/>
                </a:solidFill>
                <a:latin typeface="Vazir Code"/>
                <a:ea typeface="Noto Sans CJK SC Regular"/>
              </a:rPr>
              <a:t>str</a:t>
            </a:r>
            <a:r>
              <a:rPr b="0" lang="en-US" sz="16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(</a:t>
            </a:r>
            <a:r>
              <a:rPr b="0" lang="en-US" sz="16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m</a:t>
            </a:r>
            <a:r>
              <a:rPr b="0" lang="en-US" sz="16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)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14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 </a:t>
            </a:r>
            <a:r>
              <a:rPr b="0" lang="en-US" sz="14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Factor w/ 2 levels "male","female": 1 2 1 1 1 2 2 2 1 2 ...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14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&gt; </a:t>
            </a:r>
            <a:r>
              <a:rPr b="0" lang="en-US" sz="1400" spc="-1" strike="noStrike">
                <a:solidFill>
                  <a:srgbClr val="268bd2"/>
                </a:solidFill>
                <a:latin typeface="Vazir Code"/>
                <a:ea typeface="Noto Sans CJK SC Regular"/>
              </a:rPr>
              <a:t>summary</a:t>
            </a:r>
            <a:r>
              <a:rPr b="0" lang="en-US" sz="14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(</a:t>
            </a:r>
            <a:r>
              <a:rPr b="0" lang="en-US" sz="14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m</a:t>
            </a:r>
            <a:r>
              <a:rPr b="0" lang="en-US" sz="14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)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1400" spc="-1" strike="noStrike">
                <a:solidFill>
                  <a:srgbClr val="cccccc"/>
                </a:solidFill>
                <a:latin typeface="Vazir Code"/>
              </a:rPr>
              <a:t>  </a:t>
            </a:r>
            <a:r>
              <a:rPr b="0" lang="en-US" sz="1400" spc="-1" strike="noStrike">
                <a:solidFill>
                  <a:srgbClr val="cccccc"/>
                </a:solidFill>
                <a:latin typeface="Vazir Code"/>
              </a:rPr>
              <a:t>male female 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1400" spc="-1" strike="noStrike">
                <a:solidFill>
                  <a:srgbClr val="cccccc"/>
                </a:solidFill>
                <a:latin typeface="Vazir Code"/>
              </a:rPr>
              <a:t>     </a:t>
            </a:r>
            <a:r>
              <a:rPr b="0" lang="en-US" sz="1400" spc="-1" strike="noStrike">
                <a:solidFill>
                  <a:srgbClr val="cccccc"/>
                </a:solidFill>
                <a:latin typeface="Vazir Code"/>
              </a:rPr>
              <a:t>7      6 </a:t>
            </a:r>
            <a:endParaRPr b="0" lang="en-US" sz="1400" spc="-1" strike="noStrike">
              <a:latin typeface="Arial"/>
            </a:endParaRPr>
          </a:p>
        </p:txBody>
      </p:sp>
    </p:spTree>
  </p:cSld>
  <p:timing>
    <p:tnLst>
      <p:par>
        <p:cTn id="1141" dur="indefinite" restart="never" nodeType="tmRoot">
          <p:childTnLst>
            <p:seq>
              <p:cTn id="1142" dur="indefinite" nodeType="mainSeq">
                <p:childTnLst>
                  <p:par>
                    <p:cTn id="1143" fill="hold">
                      <p:stCondLst>
                        <p:cond delay="indefinite"/>
                      </p:stCondLst>
                      <p:childTnLst>
                        <p:par>
                          <p:cTn id="1144" fill="hold">
                            <p:stCondLst>
                              <p:cond delay="0"/>
                            </p:stCondLst>
                            <p:childTnLst>
                              <p:par>
                                <p:cTn id="114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5" fill="hold">
                      <p:stCondLst>
                        <p:cond delay="indefinite"/>
                      </p:stCondLst>
                      <p:childTnLst>
                        <p:par>
                          <p:cTn id="1156" fill="hold">
                            <p:stCondLst>
                              <p:cond delay="0"/>
                            </p:stCondLst>
                            <p:childTnLst>
                              <p:par>
                                <p:cTn id="115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9" fill="hold">
                      <p:stCondLst>
                        <p:cond delay="indefinite"/>
                      </p:stCondLst>
                      <p:childTnLst>
                        <p:par>
                          <p:cTn id="1160" fill="hold">
                            <p:stCondLst>
                              <p:cond delay="0"/>
                            </p:stCondLst>
                            <p:childTnLst>
                              <p:par>
                                <p:cTn id="116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3" fill="hold">
                      <p:stCondLst>
                        <p:cond delay="indefinite"/>
                      </p:stCondLst>
                      <p:childTnLst>
                        <p:par>
                          <p:cTn id="1164" fill="hold">
                            <p:stCondLst>
                              <p:cond delay="0"/>
                            </p:stCondLst>
                            <p:childTnLst>
                              <p:par>
                                <p:cTn id="116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7" fill="hold">
                      <p:stCondLst>
                        <p:cond delay="indefinite"/>
                      </p:stCondLst>
                      <p:childTnLst>
                        <p:par>
                          <p:cTn id="1168" fill="hold">
                            <p:stCondLst>
                              <p:cond delay="0"/>
                            </p:stCondLst>
                            <p:childTnLst>
                              <p:par>
                                <p:cTn id="116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1" fill="hold">
                      <p:stCondLst>
                        <p:cond delay="indefinite"/>
                      </p:stCondLst>
                      <p:childTnLst>
                        <p:par>
                          <p:cTn id="1172" fill="hold">
                            <p:stCondLst>
                              <p:cond delay="0"/>
                            </p:stCondLst>
                            <p:childTnLst>
                              <p:par>
                                <p:cTn id="117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5" fill="hold">
                      <p:stCondLst>
                        <p:cond delay="indefinite"/>
                      </p:stCondLst>
                      <p:childTnLst>
                        <p:par>
                          <p:cTn id="1176" fill="hold">
                            <p:stCondLst>
                              <p:cond delay="0"/>
                            </p:stCondLst>
                            <p:childTnLst>
                              <p:par>
                                <p:cTn id="117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9" fill="hold">
                      <p:stCondLst>
                        <p:cond delay="indefinite"/>
                      </p:stCondLst>
                      <p:childTnLst>
                        <p:par>
                          <p:cTn id="1180" fill="hold">
                            <p:stCondLst>
                              <p:cond delay="0"/>
                            </p:stCondLst>
                            <p:childTnLst>
                              <p:par>
                                <p:cTn id="118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3" fill="hold">
                      <p:stCondLst>
                        <p:cond delay="indefinite"/>
                      </p:stCondLst>
                      <p:childTnLst>
                        <p:par>
                          <p:cTn id="1184" fill="hold">
                            <p:stCondLst>
                              <p:cond delay="0"/>
                            </p:stCondLst>
                            <p:childTnLst>
                              <p:par>
                                <p:cTn id="118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2b3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0" name="TextShape 1"/>
          <p:cNvSpPr txBox="1"/>
          <p:nvPr/>
        </p:nvSpPr>
        <p:spPr>
          <a:xfrm>
            <a:off x="68760" y="4848480"/>
            <a:ext cx="411120" cy="294840"/>
          </a:xfrm>
          <a:prstGeom prst="rect">
            <a:avLst/>
          </a:prstGeom>
          <a:noFill/>
          <a:ln>
            <a:noFill/>
          </a:ln>
        </p:spPr>
        <p:txBody>
          <a:bodyPr lIns="68400" rIns="68400" tIns="68400" bIns="68400" anchor="ctr"/>
          <a:p>
            <a:pPr>
              <a:lnSpc>
                <a:spcPct val="100000"/>
              </a:lnSpc>
            </a:pPr>
            <a:fld id="{471AC25A-0F79-40D9-B200-43515791B44B}" type="slidenum">
              <a:rPr b="0" lang="en-US" sz="900" spc="-1" strike="noStrike">
                <a:solidFill>
                  <a:srgbClr val="0b87a1"/>
                </a:solidFill>
                <a:latin typeface="Dosis Light"/>
                <a:ea typeface="Dosis Light"/>
              </a:rPr>
              <a:t>&lt;number&gt;</a:t>
            </a:fld>
            <a:endParaRPr b="0" lang="en-US" sz="900" spc="-1" strike="noStrike">
              <a:latin typeface="Times New Roman"/>
            </a:endParaRPr>
          </a:p>
        </p:txBody>
      </p:sp>
      <p:pic>
        <p:nvPicPr>
          <p:cNvPr id="4181" name="Picture 4" descr=""/>
          <p:cNvPicPr/>
          <p:nvPr/>
        </p:nvPicPr>
        <p:blipFill>
          <a:blip r:embed="rId1"/>
          <a:stretch/>
        </p:blipFill>
        <p:spPr>
          <a:xfrm>
            <a:off x="156600" y="4446000"/>
            <a:ext cx="520200" cy="520200"/>
          </a:xfrm>
          <a:prstGeom prst="rect">
            <a:avLst/>
          </a:prstGeom>
          <a:ln>
            <a:noFill/>
          </a:ln>
        </p:spPr>
      </p:pic>
      <p:sp>
        <p:nvSpPr>
          <p:cNvPr id="4182" name="CustomShape 2"/>
          <p:cNvSpPr/>
          <p:nvPr/>
        </p:nvSpPr>
        <p:spPr>
          <a:xfrm>
            <a:off x="352440" y="-74160"/>
            <a:ext cx="5070600" cy="857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b"/>
          <a:p>
            <a:pPr>
              <a:lnSpc>
                <a:spcPct val="100000"/>
              </a:lnSpc>
            </a:pPr>
            <a:r>
              <a:rPr b="0" lang="en-US" sz="3000" spc="-1" strike="noStrike">
                <a:solidFill>
                  <a:srgbClr val="268bd2"/>
                </a:solidFill>
                <a:latin typeface="Vazir Code"/>
                <a:ea typeface="Dosis Light"/>
              </a:rPr>
              <a:t>Dimensions</a:t>
            </a:r>
            <a:endParaRPr b="0" lang="en-US" sz="3000" spc="-1" strike="noStrike">
              <a:latin typeface="Arial"/>
            </a:endParaRPr>
          </a:p>
        </p:txBody>
      </p:sp>
      <p:pic>
        <p:nvPicPr>
          <p:cNvPr id="4183" name="" descr=""/>
          <p:cNvPicPr/>
          <p:nvPr/>
        </p:nvPicPr>
        <p:blipFill>
          <a:blip r:embed="rId2"/>
          <a:stretch/>
        </p:blipFill>
        <p:spPr>
          <a:xfrm>
            <a:off x="9449280" y="3749040"/>
            <a:ext cx="2437920" cy="2219040"/>
          </a:xfrm>
          <a:prstGeom prst="rect">
            <a:avLst/>
          </a:prstGeom>
          <a:ln>
            <a:noFill/>
          </a:ln>
        </p:spPr>
      </p:pic>
      <p:pic>
        <p:nvPicPr>
          <p:cNvPr id="4184" name="" descr=""/>
          <p:cNvPicPr/>
          <p:nvPr/>
        </p:nvPicPr>
        <p:blipFill>
          <a:blip r:embed="rId3"/>
          <a:stretch/>
        </p:blipFill>
        <p:spPr>
          <a:xfrm>
            <a:off x="9449280" y="3749040"/>
            <a:ext cx="2437920" cy="2219040"/>
          </a:xfrm>
          <a:prstGeom prst="rect">
            <a:avLst/>
          </a:prstGeom>
          <a:ln>
            <a:noFill/>
          </a:ln>
        </p:spPr>
      </p:pic>
      <p:pic>
        <p:nvPicPr>
          <p:cNvPr id="4185" name="" descr=""/>
          <p:cNvPicPr/>
          <p:nvPr/>
        </p:nvPicPr>
        <p:blipFill>
          <a:blip r:embed="rId4"/>
          <a:stretch/>
        </p:blipFill>
        <p:spPr>
          <a:xfrm>
            <a:off x="9449280" y="3749040"/>
            <a:ext cx="2437920" cy="2219040"/>
          </a:xfrm>
          <a:prstGeom prst="rect">
            <a:avLst/>
          </a:prstGeom>
          <a:ln>
            <a:noFill/>
          </a:ln>
        </p:spPr>
      </p:pic>
      <p:pic>
        <p:nvPicPr>
          <p:cNvPr id="4186" name="" descr=""/>
          <p:cNvPicPr/>
          <p:nvPr/>
        </p:nvPicPr>
        <p:blipFill>
          <a:blip r:embed="rId5"/>
          <a:stretch/>
        </p:blipFill>
        <p:spPr>
          <a:xfrm>
            <a:off x="9449280" y="3749040"/>
            <a:ext cx="2437560" cy="2219040"/>
          </a:xfrm>
          <a:prstGeom prst="rect">
            <a:avLst/>
          </a:prstGeom>
          <a:ln>
            <a:noFill/>
          </a:ln>
        </p:spPr>
      </p:pic>
      <p:sp>
        <p:nvSpPr>
          <p:cNvPr id="4187" name="TextShape 3"/>
          <p:cNvSpPr txBox="1"/>
          <p:nvPr/>
        </p:nvSpPr>
        <p:spPr>
          <a:xfrm>
            <a:off x="731520" y="783000"/>
            <a:ext cx="4846320" cy="3723840"/>
          </a:xfrm>
          <a:prstGeom prst="rect">
            <a:avLst/>
          </a:prstGeom>
          <a:noFill/>
          <a:ln w="38160">
            <a:noFill/>
          </a:ln>
        </p:spPr>
        <p:txBody>
          <a:bodyPr lIns="109080" rIns="109080" tIns="64080" bIns="64080"/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14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&gt; n </a:t>
            </a:r>
            <a:r>
              <a:rPr b="0" lang="en-US" sz="14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&lt;- </a:t>
            </a:r>
            <a:r>
              <a:rPr b="0" lang="en-US" sz="1400" spc="-1" strike="noStrike">
                <a:solidFill>
                  <a:srgbClr val="268bd2"/>
                </a:solidFill>
                <a:latin typeface="Vazir Code"/>
                <a:ea typeface="Noto Sans CJK SC Regular"/>
              </a:rPr>
              <a:t>structure</a:t>
            </a:r>
            <a:r>
              <a:rPr b="0" lang="en-US" sz="14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(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14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    </a:t>
            </a:r>
            <a:r>
              <a:rPr b="0" lang="en-US" sz="14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.Data</a:t>
            </a:r>
            <a:r>
              <a:rPr b="0" lang="en-US" sz="14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 = </a:t>
            </a:r>
            <a:r>
              <a:rPr b="0" lang="en-US" sz="1400" spc="-1" strike="noStrike">
                <a:solidFill>
                  <a:srgbClr val="d33682"/>
                </a:solidFill>
                <a:latin typeface="Vazir Code"/>
                <a:ea typeface="Noto Sans CJK SC Regular"/>
              </a:rPr>
              <a:t>1:10</a:t>
            </a:r>
            <a:r>
              <a:rPr b="0" lang="en-US" sz="14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,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14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    </a:t>
            </a:r>
            <a:r>
              <a:rPr b="0" lang="en-US" sz="1400" spc="-1" strike="noStrike">
                <a:solidFill>
                  <a:srgbClr val="2aa198"/>
                </a:solidFill>
                <a:latin typeface="Vazir Code"/>
                <a:ea typeface="Noto Sans CJK SC Regular"/>
              </a:rPr>
              <a:t>"dim"</a:t>
            </a:r>
            <a:r>
              <a:rPr b="0" lang="en-US" sz="14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 = </a:t>
            </a:r>
            <a:r>
              <a:rPr b="0" lang="en-US" sz="1400" spc="-1" strike="noStrike">
                <a:solidFill>
                  <a:srgbClr val="268bd2"/>
                </a:solidFill>
                <a:latin typeface="Vazir Code"/>
                <a:ea typeface="Noto Sans CJK SC Regular"/>
              </a:rPr>
              <a:t>c</a:t>
            </a:r>
            <a:r>
              <a:rPr b="0" lang="en-US" sz="14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(</a:t>
            </a:r>
            <a:r>
              <a:rPr b="0" lang="en-US" sz="1400" spc="-1" strike="noStrike">
                <a:solidFill>
                  <a:srgbClr val="d33682"/>
                </a:solidFill>
                <a:latin typeface="Vazir Code"/>
                <a:ea typeface="Noto Sans CJK SC Regular"/>
              </a:rPr>
              <a:t>2</a:t>
            </a:r>
            <a:r>
              <a:rPr b="0" lang="en-US" sz="14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, </a:t>
            </a:r>
            <a:r>
              <a:rPr b="0" lang="en-US" sz="1400" spc="-1" strike="noStrike">
                <a:solidFill>
                  <a:srgbClr val="d33682"/>
                </a:solidFill>
                <a:latin typeface="Vazir Code"/>
                <a:ea typeface="Noto Sans CJK SC Regular"/>
              </a:rPr>
              <a:t>5</a:t>
            </a:r>
            <a:r>
              <a:rPr b="0" lang="en-US" sz="14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),</a:t>
            </a:r>
            <a:endParaRPr b="0" lang="en-US" sz="1400" spc="-1" strike="noStrike">
              <a:latin typeface="Arial"/>
            </a:endParaRPr>
          </a:p>
          <a:p>
            <a:r>
              <a:rPr b="0" lang="en-US" sz="14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    </a:t>
            </a:r>
            <a:r>
              <a:rPr b="0" lang="en-US" sz="1400" spc="-1" strike="noStrike">
                <a:solidFill>
                  <a:srgbClr val="2aa198"/>
                </a:solidFill>
                <a:latin typeface="Vazir Code"/>
                <a:ea typeface="Noto Sans CJK SC Regular"/>
              </a:rPr>
              <a:t>"dimnames"</a:t>
            </a:r>
            <a:r>
              <a:rPr b="0" lang="en-US" sz="14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 = </a:t>
            </a:r>
            <a:r>
              <a:rPr b="0" lang="en-US" sz="1400" spc="-1" strike="noStrike">
                <a:solidFill>
                  <a:srgbClr val="268bd2"/>
                </a:solidFill>
                <a:latin typeface="Vazir Code"/>
                <a:ea typeface="Noto Sans CJK SC Regular"/>
              </a:rPr>
              <a:t>list</a:t>
            </a:r>
            <a:r>
              <a:rPr b="0" lang="en-US" sz="14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(</a:t>
            </a:r>
            <a:endParaRPr b="0" lang="en-US" sz="1400" spc="-1" strike="noStrike">
              <a:latin typeface="Arial"/>
            </a:endParaRPr>
          </a:p>
          <a:p>
            <a:r>
              <a:rPr b="0" lang="en-US" sz="14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	</a:t>
            </a:r>
            <a:r>
              <a:rPr b="0" lang="en-US" sz="14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  </a:t>
            </a:r>
            <a:r>
              <a:rPr b="0" lang="en-US" sz="1400" spc="-1" strike="noStrike">
                <a:solidFill>
                  <a:srgbClr val="268bd2"/>
                </a:solidFill>
                <a:latin typeface="Vazir Code"/>
                <a:ea typeface="Noto Sans CJK SC Regular"/>
              </a:rPr>
              <a:t>c</a:t>
            </a:r>
            <a:r>
              <a:rPr b="0" lang="en-US" sz="14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(</a:t>
            </a:r>
            <a:r>
              <a:rPr b="0" lang="en-US" sz="1400" spc="-1" strike="noStrike">
                <a:solidFill>
                  <a:srgbClr val="2aa198"/>
                </a:solidFill>
                <a:latin typeface="Vazir Code"/>
                <a:ea typeface="Noto Sans CJK SC Regular"/>
              </a:rPr>
              <a:t>"foo"</a:t>
            </a:r>
            <a:r>
              <a:rPr b="0" lang="en-US" sz="14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, </a:t>
            </a:r>
            <a:r>
              <a:rPr b="0" lang="en-US" sz="1400" spc="-1" strike="noStrike">
                <a:solidFill>
                  <a:srgbClr val="2aa198"/>
                </a:solidFill>
                <a:latin typeface="Vazir Code"/>
                <a:ea typeface="Noto Sans CJK SC Regular"/>
              </a:rPr>
              <a:t>"bar"</a:t>
            </a:r>
            <a:r>
              <a:rPr b="0" lang="en-US" sz="14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), </a:t>
            </a:r>
            <a:r>
              <a:rPr b="0" lang="en-US" sz="1400" spc="-1" strike="noStrike">
                <a:solidFill>
                  <a:srgbClr val="268bd2"/>
                </a:solidFill>
                <a:latin typeface="Vazir Code"/>
                <a:ea typeface="Vazir Code"/>
              </a:rPr>
              <a:t>c</a:t>
            </a:r>
            <a:r>
              <a:rPr b="0" lang="en-US" sz="1400" spc="-1" strike="noStrike">
                <a:solidFill>
                  <a:srgbClr val="b58900"/>
                </a:solidFill>
                <a:latin typeface="Vazir Code"/>
                <a:ea typeface="Vazir Code"/>
              </a:rPr>
              <a:t>(</a:t>
            </a:r>
            <a:r>
              <a:rPr b="0" lang="en-US" sz="1400" spc="-1" strike="noStrike">
                <a:solidFill>
                  <a:srgbClr val="2aa198"/>
                </a:solidFill>
                <a:latin typeface="Vazir Code"/>
                <a:ea typeface="Vazir Code"/>
              </a:rPr>
              <a:t>"a"</a:t>
            </a:r>
            <a:r>
              <a:rPr b="0" lang="en-US" sz="1400" spc="-1" strike="noStrike">
                <a:solidFill>
                  <a:srgbClr val="b58900"/>
                </a:solidFill>
                <a:latin typeface="Vazir Code"/>
                <a:ea typeface="Vazir Code"/>
              </a:rPr>
              <a:t>, </a:t>
            </a:r>
            <a:r>
              <a:rPr b="0" lang="en-US" sz="1400" spc="-1" strike="noStrike">
                <a:solidFill>
                  <a:srgbClr val="2aa198"/>
                </a:solidFill>
                <a:latin typeface="Vazir Code"/>
                <a:ea typeface="Vazir Code"/>
              </a:rPr>
              <a:t>"b"</a:t>
            </a:r>
            <a:r>
              <a:rPr b="0" lang="en-US" sz="1400" spc="-1" strike="noStrike">
                <a:solidFill>
                  <a:srgbClr val="b58900"/>
                </a:solidFill>
                <a:latin typeface="Vazir Code"/>
                <a:ea typeface="Vazir Code"/>
              </a:rPr>
              <a:t>, </a:t>
            </a:r>
            <a:r>
              <a:rPr b="0" lang="en-US" sz="1400" spc="-1" strike="noStrike">
                <a:solidFill>
                  <a:srgbClr val="2aa198"/>
                </a:solidFill>
                <a:latin typeface="Vazir Code"/>
                <a:ea typeface="Vazir Code"/>
              </a:rPr>
              <a:t>"c"</a:t>
            </a:r>
            <a:r>
              <a:rPr b="0" lang="en-US" sz="1400" spc="-1" strike="noStrike">
                <a:solidFill>
                  <a:srgbClr val="b58900"/>
                </a:solidFill>
                <a:latin typeface="Vazir Code"/>
                <a:ea typeface="Vazir Code"/>
              </a:rPr>
              <a:t>, </a:t>
            </a:r>
            <a:r>
              <a:rPr b="0" lang="en-US" sz="1400" spc="-1" strike="noStrike">
                <a:solidFill>
                  <a:srgbClr val="2aa198"/>
                </a:solidFill>
                <a:latin typeface="Vazir Code"/>
                <a:ea typeface="Vazir Code"/>
              </a:rPr>
              <a:t>"d"</a:t>
            </a:r>
            <a:r>
              <a:rPr b="0" lang="en-US" sz="1400" spc="-1" strike="noStrike">
                <a:solidFill>
                  <a:srgbClr val="b58900"/>
                </a:solidFill>
                <a:latin typeface="Vazir Code"/>
                <a:ea typeface="Vazir Code"/>
              </a:rPr>
              <a:t>, </a:t>
            </a:r>
            <a:r>
              <a:rPr b="0" lang="en-US" sz="1400" spc="-1" strike="noStrike">
                <a:solidFill>
                  <a:srgbClr val="2aa198"/>
                </a:solidFill>
                <a:latin typeface="Vazir Code"/>
                <a:ea typeface="Vazir Code"/>
              </a:rPr>
              <a:t>"e"</a:t>
            </a:r>
            <a:r>
              <a:rPr b="0" lang="en-US" sz="1400" spc="-1" strike="noStrike">
                <a:solidFill>
                  <a:srgbClr val="b58900"/>
                </a:solidFill>
                <a:latin typeface="Vazir Code"/>
                <a:ea typeface="Vazir Code"/>
              </a:rPr>
              <a:t>)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14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       </a:t>
            </a:r>
            <a:r>
              <a:rPr b="0" lang="en-US" sz="14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)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14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)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14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&gt; n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12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    </a:t>
            </a:r>
            <a:r>
              <a:rPr b="0" lang="en-US" sz="12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a b c d  e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12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foo 1 3 5 7  9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12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bar 2 4 6 8 10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14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&gt; </a:t>
            </a:r>
            <a:r>
              <a:rPr b="0" lang="en-US" sz="1400" spc="-1" strike="noStrike">
                <a:solidFill>
                  <a:srgbClr val="268bd2"/>
                </a:solidFill>
                <a:latin typeface="Vazir Code"/>
                <a:ea typeface="Noto Sans CJK SC Regular"/>
              </a:rPr>
              <a:t>class</a:t>
            </a:r>
            <a:r>
              <a:rPr b="0" lang="en-US" sz="14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(</a:t>
            </a:r>
            <a:r>
              <a:rPr b="0" lang="en-US" sz="14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n</a:t>
            </a:r>
            <a:r>
              <a:rPr b="0" lang="en-US" sz="14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)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14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[1] "matrix"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14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&gt; </a:t>
            </a:r>
            <a:r>
              <a:rPr b="0" lang="en-US" sz="1400" spc="-1" strike="noStrike">
                <a:solidFill>
                  <a:srgbClr val="268bd2"/>
                </a:solidFill>
                <a:latin typeface="Vazir Code"/>
                <a:ea typeface="Noto Sans CJK SC Regular"/>
              </a:rPr>
              <a:t>typeof</a:t>
            </a:r>
            <a:r>
              <a:rPr b="0" lang="en-US" sz="14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(</a:t>
            </a:r>
            <a:r>
              <a:rPr b="0" lang="en-US" sz="14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n</a:t>
            </a:r>
            <a:r>
              <a:rPr b="0" lang="en-US" sz="14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)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14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[1] "integer"</a:t>
            </a:r>
            <a:endParaRPr b="0" lang="en-US" sz="1400" spc="-1" strike="noStrike">
              <a:latin typeface="Arial"/>
            </a:endParaRPr>
          </a:p>
        </p:txBody>
      </p:sp>
    </p:spTree>
  </p:cSld>
  <p:timing>
    <p:tnLst>
      <p:par>
        <p:cTn id="1189" dur="indefinite" restart="never" nodeType="tmRoot">
          <p:childTnLst>
            <p:seq>
              <p:cTn id="1190" dur="indefinite" nodeType="mainSeq">
                <p:childTnLst>
                  <p:par>
                    <p:cTn id="1191" fill="hold">
                      <p:stCondLst>
                        <p:cond delay="indefinite"/>
                      </p:stCondLst>
                      <p:childTnLst>
                        <p:par>
                          <p:cTn id="1192" fill="hold">
                            <p:stCondLst>
                              <p:cond delay="0"/>
                            </p:stCondLst>
                            <p:childTnLst>
                              <p:par>
                                <p:cTn id="119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7" fill="hold">
                      <p:stCondLst>
                        <p:cond delay="indefinite"/>
                      </p:stCondLst>
                      <p:childTnLst>
                        <p:par>
                          <p:cTn id="1208" fill="hold">
                            <p:stCondLst>
                              <p:cond delay="0"/>
                            </p:stCondLst>
                            <p:childTnLst>
                              <p:par>
                                <p:cTn id="120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7" fill="hold">
                      <p:stCondLst>
                        <p:cond delay="indefinite"/>
                      </p:stCondLst>
                      <p:childTnLst>
                        <p:par>
                          <p:cTn id="1218" fill="hold">
                            <p:stCondLst>
                              <p:cond delay="0"/>
                            </p:stCondLst>
                            <p:childTnLst>
                              <p:par>
                                <p:cTn id="121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1" fill="hold">
                      <p:stCondLst>
                        <p:cond delay="indefinite"/>
                      </p:stCondLst>
                      <p:childTnLst>
                        <p:par>
                          <p:cTn id="1222" fill="hold">
                            <p:stCondLst>
                              <p:cond delay="0"/>
                            </p:stCondLst>
                            <p:childTnLst>
                              <p:par>
                                <p:cTn id="122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5" fill="hold">
                      <p:stCondLst>
                        <p:cond delay="indefinite"/>
                      </p:stCondLst>
                      <p:childTnLst>
                        <p:par>
                          <p:cTn id="1226" fill="hold">
                            <p:stCondLst>
                              <p:cond delay="0"/>
                            </p:stCondLst>
                            <p:childTnLst>
                              <p:par>
                                <p:cTn id="122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9" fill="hold">
                      <p:stCondLst>
                        <p:cond delay="indefinite"/>
                      </p:stCondLst>
                      <p:childTnLst>
                        <p:par>
                          <p:cTn id="1230" fill="hold">
                            <p:stCondLst>
                              <p:cond delay="0"/>
                            </p:stCondLst>
                            <p:childTnLst>
                              <p:par>
                                <p:cTn id="123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2b3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8" name="TextShape 1"/>
          <p:cNvSpPr txBox="1"/>
          <p:nvPr/>
        </p:nvSpPr>
        <p:spPr>
          <a:xfrm>
            <a:off x="68760" y="4848480"/>
            <a:ext cx="411120" cy="294840"/>
          </a:xfrm>
          <a:prstGeom prst="rect">
            <a:avLst/>
          </a:prstGeom>
          <a:noFill/>
          <a:ln>
            <a:noFill/>
          </a:ln>
        </p:spPr>
        <p:txBody>
          <a:bodyPr lIns="68400" rIns="68400" tIns="68400" bIns="68400" anchor="ctr"/>
          <a:p>
            <a:pPr>
              <a:lnSpc>
                <a:spcPct val="100000"/>
              </a:lnSpc>
            </a:pPr>
            <a:fld id="{3529030B-E25E-4199-90B8-5BF23984DC1D}" type="slidenum">
              <a:rPr b="0" lang="en-US" sz="900" spc="-1" strike="noStrike">
                <a:solidFill>
                  <a:srgbClr val="0b87a1"/>
                </a:solidFill>
                <a:latin typeface="Dosis Light"/>
                <a:ea typeface="Dosis Light"/>
              </a:rPr>
              <a:t>&lt;number&gt;</a:t>
            </a:fld>
            <a:endParaRPr b="0" lang="en-US" sz="900" spc="-1" strike="noStrike">
              <a:latin typeface="Times New Roman"/>
            </a:endParaRPr>
          </a:p>
        </p:txBody>
      </p:sp>
      <p:pic>
        <p:nvPicPr>
          <p:cNvPr id="4189" name="Picture 4" descr=""/>
          <p:cNvPicPr/>
          <p:nvPr/>
        </p:nvPicPr>
        <p:blipFill>
          <a:blip r:embed="rId1"/>
          <a:stretch/>
        </p:blipFill>
        <p:spPr>
          <a:xfrm>
            <a:off x="156600" y="4446000"/>
            <a:ext cx="520200" cy="520200"/>
          </a:xfrm>
          <a:prstGeom prst="rect">
            <a:avLst/>
          </a:prstGeom>
          <a:ln>
            <a:noFill/>
          </a:ln>
        </p:spPr>
      </p:pic>
      <p:sp>
        <p:nvSpPr>
          <p:cNvPr id="4190" name="CustomShape 2"/>
          <p:cNvSpPr/>
          <p:nvPr/>
        </p:nvSpPr>
        <p:spPr>
          <a:xfrm>
            <a:off x="352440" y="69840"/>
            <a:ext cx="5070600" cy="857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b"/>
          <a:p>
            <a:pPr>
              <a:lnSpc>
                <a:spcPct val="100000"/>
              </a:lnSpc>
            </a:pPr>
            <a:r>
              <a:rPr b="0" lang="en-US" sz="3000" spc="-1" strike="noStrike">
                <a:solidFill>
                  <a:srgbClr val="268bd2"/>
                </a:solidFill>
                <a:latin typeface="Vazir Code"/>
                <a:ea typeface="Dosis Light"/>
              </a:rPr>
              <a:t>Data structures</a:t>
            </a:r>
            <a:endParaRPr b="0" lang="en-US" sz="3000" spc="-1" strike="noStrike">
              <a:latin typeface="Arial"/>
            </a:endParaRPr>
          </a:p>
        </p:txBody>
      </p:sp>
      <p:pic>
        <p:nvPicPr>
          <p:cNvPr id="4191" name="" descr=""/>
          <p:cNvPicPr/>
          <p:nvPr/>
        </p:nvPicPr>
        <p:blipFill>
          <a:blip r:embed="rId2"/>
          <a:stretch/>
        </p:blipFill>
        <p:spPr>
          <a:xfrm>
            <a:off x="9449280" y="3749040"/>
            <a:ext cx="2437920" cy="2219040"/>
          </a:xfrm>
          <a:prstGeom prst="rect">
            <a:avLst/>
          </a:prstGeom>
          <a:ln>
            <a:noFill/>
          </a:ln>
        </p:spPr>
      </p:pic>
      <p:pic>
        <p:nvPicPr>
          <p:cNvPr id="4192" name="" descr=""/>
          <p:cNvPicPr/>
          <p:nvPr/>
        </p:nvPicPr>
        <p:blipFill>
          <a:blip r:embed="rId3"/>
          <a:stretch/>
        </p:blipFill>
        <p:spPr>
          <a:xfrm>
            <a:off x="9449280" y="3749040"/>
            <a:ext cx="2437920" cy="2219040"/>
          </a:xfrm>
          <a:prstGeom prst="rect">
            <a:avLst/>
          </a:prstGeom>
          <a:ln>
            <a:noFill/>
          </a:ln>
        </p:spPr>
      </p:pic>
      <p:pic>
        <p:nvPicPr>
          <p:cNvPr id="4193" name="" descr=""/>
          <p:cNvPicPr/>
          <p:nvPr/>
        </p:nvPicPr>
        <p:blipFill>
          <a:blip r:embed="rId4"/>
          <a:stretch/>
        </p:blipFill>
        <p:spPr>
          <a:xfrm>
            <a:off x="9449280" y="3749040"/>
            <a:ext cx="2437920" cy="2219040"/>
          </a:xfrm>
          <a:prstGeom prst="rect">
            <a:avLst/>
          </a:prstGeom>
          <a:ln>
            <a:noFill/>
          </a:ln>
        </p:spPr>
      </p:pic>
      <p:pic>
        <p:nvPicPr>
          <p:cNvPr id="4194" name="" descr=""/>
          <p:cNvPicPr/>
          <p:nvPr/>
        </p:nvPicPr>
        <p:blipFill>
          <a:blip r:embed="rId5"/>
          <a:stretch/>
        </p:blipFill>
        <p:spPr>
          <a:xfrm>
            <a:off x="9449280" y="3749040"/>
            <a:ext cx="2437560" cy="2219040"/>
          </a:xfrm>
          <a:prstGeom prst="rect">
            <a:avLst/>
          </a:prstGeom>
          <a:ln>
            <a:noFill/>
          </a:ln>
        </p:spPr>
      </p:pic>
      <p:graphicFrame>
        <p:nvGraphicFramePr>
          <p:cNvPr id="4195" name="Table 3"/>
          <p:cNvGraphicFramePr/>
          <p:nvPr/>
        </p:nvGraphicFramePr>
        <p:xfrm>
          <a:off x="626760" y="1224000"/>
          <a:ext cx="4757400" cy="2879280"/>
        </p:xfrm>
        <a:graphic>
          <a:graphicData uri="http://schemas.openxmlformats.org/drawingml/2006/table">
            <a:tbl>
              <a:tblPr/>
              <a:tblGrid>
                <a:gridCol w="862200"/>
                <a:gridCol w="1747800"/>
                <a:gridCol w="2147760"/>
              </a:tblGrid>
              <a:tr h="719640">
                <a:tc>
                  <a:txBody>
                    <a:bodyPr lIns="90000" rIns="90000" tIns="46800" bIns="46800"/>
                    <a:p>
                      <a:pPr algn="ctr"/>
                      <a:r>
                        <a:rPr b="0" lang="en-US" sz="1800" spc="-1" strike="noStrike">
                          <a:latin typeface="Arial"/>
                        </a:rPr>
                        <a:t>dim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9999ff"/>
                    </a:solidFill>
                  </a:tcPr>
                </a:tc>
                <a:tc>
                  <a:txBody>
                    <a:bodyPr lIns="90000" rIns="90000" tIns="46800" bIns="46800"/>
                    <a:p>
                      <a:pPr algn="ctr"/>
                      <a:r>
                        <a:rPr b="0" lang="en-US" sz="1800" spc="-1" strike="noStrike">
                          <a:latin typeface="Arial"/>
                        </a:rPr>
                        <a:t>Homogeneous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9999ff"/>
                    </a:solidFill>
                  </a:tcPr>
                </a:tc>
                <a:tc>
                  <a:txBody>
                    <a:bodyPr lIns="90000" rIns="90000" tIns="46800" bIns="46800"/>
                    <a:p>
                      <a:pPr algn="ctr"/>
                      <a:r>
                        <a:rPr b="0" lang="en-US" sz="1800" spc="-1" strike="noStrike">
                          <a:latin typeface="Arial"/>
                        </a:rPr>
                        <a:t>Heterogeneous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9999ff"/>
                    </a:solidFill>
                  </a:tcPr>
                </a:tc>
              </a:tr>
              <a:tr h="719640">
                <a:tc>
                  <a:txBody>
                    <a:bodyPr lIns="90000" rIns="90000" tIns="46800" bIns="46800"/>
                    <a:p>
                      <a:pPr algn="ctr"/>
                      <a:r>
                        <a:rPr b="0" lang="en-US" sz="1800" spc="-1" strike="noStrike">
                          <a:latin typeface="Arial"/>
                        </a:rPr>
                        <a:t>1d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ff"/>
                    </a:solidFill>
                  </a:tcPr>
                </a:tc>
                <a:tc>
                  <a:txBody>
                    <a:bodyPr lIns="90000" rIns="90000" tIns="46800" bIns="46800"/>
                    <a:p>
                      <a:pPr algn="ctr"/>
                      <a:r>
                        <a:rPr b="0" lang="en-US" sz="1800" spc="-1" strike="noStrike">
                          <a:latin typeface="Arial"/>
                        </a:rPr>
                        <a:t>Atomic Vector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ff"/>
                    </a:solidFill>
                  </a:tcPr>
                </a:tc>
                <a:tc>
                  <a:txBody>
                    <a:bodyPr lIns="90000" rIns="90000" tIns="46800" bIns="46800"/>
                    <a:p>
                      <a:pPr algn="ctr"/>
                      <a:r>
                        <a:rPr b="0" lang="en-US" sz="1800" spc="-1" strike="noStrike">
                          <a:latin typeface="Arial"/>
                        </a:rPr>
                        <a:t>List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ff"/>
                    </a:solidFill>
                  </a:tcPr>
                </a:tc>
              </a:tr>
              <a:tr h="719640">
                <a:tc>
                  <a:txBody>
                    <a:bodyPr lIns="90000" rIns="90000" tIns="46800" bIns="46800"/>
                    <a:p>
                      <a:pPr algn="ctr"/>
                      <a:r>
                        <a:rPr b="0" lang="en-US" sz="1800" spc="-1" strike="noStrike">
                          <a:latin typeface="Arial"/>
                        </a:rPr>
                        <a:t>2d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ff"/>
                    </a:solidFill>
                  </a:tcPr>
                </a:tc>
                <a:tc>
                  <a:txBody>
                    <a:bodyPr lIns="90000" rIns="90000" tIns="46800" bIns="46800"/>
                    <a:p>
                      <a:pPr algn="ctr"/>
                      <a:r>
                        <a:rPr b="0" lang="en-US" sz="1800" spc="-1" strike="noStrike">
                          <a:latin typeface="Arial"/>
                        </a:rPr>
                        <a:t>Matrix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2aa198"/>
                    </a:solidFill>
                  </a:tcPr>
                </a:tc>
                <a:tc>
                  <a:txBody>
                    <a:bodyPr lIns="90000" rIns="90000" tIns="46800" bIns="46800"/>
                    <a:p>
                      <a:pPr algn="ctr"/>
                      <a:r>
                        <a:rPr b="0" lang="en-US" sz="1800" spc="-1" strike="noStrike">
                          <a:latin typeface="Arial"/>
                        </a:rPr>
                        <a:t>Data frame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ff"/>
                    </a:solidFill>
                  </a:tcPr>
                </a:tc>
              </a:tr>
              <a:tr h="720720">
                <a:tc>
                  <a:txBody>
                    <a:bodyPr lIns="90000" rIns="90000" tIns="46800" bIns="46800"/>
                    <a:p>
                      <a:pPr algn="ctr"/>
                      <a:r>
                        <a:rPr b="0" lang="en-US" sz="1800" spc="-1" strike="noStrike">
                          <a:latin typeface="Arial"/>
                        </a:rPr>
                        <a:t>nd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ff"/>
                    </a:solidFill>
                  </a:tcPr>
                </a:tc>
                <a:tc>
                  <a:txBody>
                    <a:bodyPr lIns="90000" rIns="90000" tIns="46800" bIns="46800"/>
                    <a:p>
                      <a:pPr algn="ctr"/>
                      <a:r>
                        <a:rPr b="0" lang="en-US" sz="1800" spc="-1" strike="noStrike">
                          <a:latin typeface="Arial"/>
                        </a:rPr>
                        <a:t>Array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ff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ff"/>
                    </a:solidFill>
                  </a:tcPr>
                </a:tc>
              </a:tr>
            </a:tbl>
          </a:graphicData>
        </a:graphic>
      </p:graphicFrame>
    </p:spTree>
  </p:cSld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2b3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6" name="TextShape 1"/>
          <p:cNvSpPr txBox="1"/>
          <p:nvPr/>
        </p:nvSpPr>
        <p:spPr>
          <a:xfrm>
            <a:off x="68760" y="4848480"/>
            <a:ext cx="411120" cy="294840"/>
          </a:xfrm>
          <a:prstGeom prst="rect">
            <a:avLst/>
          </a:prstGeom>
          <a:noFill/>
          <a:ln>
            <a:noFill/>
          </a:ln>
        </p:spPr>
        <p:txBody>
          <a:bodyPr lIns="68400" rIns="68400" tIns="68400" bIns="68400" anchor="ctr"/>
          <a:p>
            <a:pPr>
              <a:lnSpc>
                <a:spcPct val="100000"/>
              </a:lnSpc>
            </a:pPr>
            <a:fld id="{13E0DE7B-E7B0-4FBF-814E-B09D4D5DA806}" type="slidenum">
              <a:rPr b="0" lang="en-US" sz="900" spc="-1" strike="noStrike">
                <a:solidFill>
                  <a:srgbClr val="0b87a1"/>
                </a:solidFill>
                <a:latin typeface="Dosis Light"/>
                <a:ea typeface="Dosis Light"/>
              </a:rPr>
              <a:t>&lt;number&gt;</a:t>
            </a:fld>
            <a:endParaRPr b="0" lang="en-US" sz="900" spc="-1" strike="noStrike">
              <a:latin typeface="Times New Roman"/>
            </a:endParaRPr>
          </a:p>
        </p:txBody>
      </p:sp>
      <p:pic>
        <p:nvPicPr>
          <p:cNvPr id="4197" name="Picture 4" descr=""/>
          <p:cNvPicPr/>
          <p:nvPr/>
        </p:nvPicPr>
        <p:blipFill>
          <a:blip r:embed="rId1"/>
          <a:stretch/>
        </p:blipFill>
        <p:spPr>
          <a:xfrm>
            <a:off x="156600" y="4446000"/>
            <a:ext cx="520200" cy="520200"/>
          </a:xfrm>
          <a:prstGeom prst="rect">
            <a:avLst/>
          </a:prstGeom>
          <a:ln>
            <a:noFill/>
          </a:ln>
        </p:spPr>
      </p:pic>
      <p:sp>
        <p:nvSpPr>
          <p:cNvPr id="4198" name="CustomShape 2"/>
          <p:cNvSpPr/>
          <p:nvPr/>
        </p:nvSpPr>
        <p:spPr>
          <a:xfrm>
            <a:off x="352440" y="-74160"/>
            <a:ext cx="5070600" cy="857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b"/>
          <a:p>
            <a:pPr>
              <a:lnSpc>
                <a:spcPct val="100000"/>
              </a:lnSpc>
            </a:pPr>
            <a:r>
              <a:rPr b="0" lang="en-US" sz="3000" spc="-1" strike="noStrike">
                <a:solidFill>
                  <a:srgbClr val="268bd2"/>
                </a:solidFill>
                <a:latin typeface="Vazir Code"/>
                <a:ea typeface="Dosis Light"/>
              </a:rPr>
              <a:t>Matrices and arrays</a:t>
            </a:r>
            <a:endParaRPr b="0" lang="en-US" sz="3000" spc="-1" strike="noStrike">
              <a:latin typeface="Arial"/>
            </a:endParaRPr>
          </a:p>
        </p:txBody>
      </p:sp>
      <p:pic>
        <p:nvPicPr>
          <p:cNvPr id="4199" name="" descr=""/>
          <p:cNvPicPr/>
          <p:nvPr/>
        </p:nvPicPr>
        <p:blipFill>
          <a:blip r:embed="rId2"/>
          <a:stretch/>
        </p:blipFill>
        <p:spPr>
          <a:xfrm>
            <a:off x="9449280" y="3749040"/>
            <a:ext cx="2437920" cy="2219040"/>
          </a:xfrm>
          <a:prstGeom prst="rect">
            <a:avLst/>
          </a:prstGeom>
          <a:ln>
            <a:noFill/>
          </a:ln>
        </p:spPr>
      </p:pic>
      <p:pic>
        <p:nvPicPr>
          <p:cNvPr id="4200" name="" descr=""/>
          <p:cNvPicPr/>
          <p:nvPr/>
        </p:nvPicPr>
        <p:blipFill>
          <a:blip r:embed="rId3"/>
          <a:stretch/>
        </p:blipFill>
        <p:spPr>
          <a:xfrm>
            <a:off x="9449280" y="3749040"/>
            <a:ext cx="2437920" cy="2219040"/>
          </a:xfrm>
          <a:prstGeom prst="rect">
            <a:avLst/>
          </a:prstGeom>
          <a:ln>
            <a:noFill/>
          </a:ln>
        </p:spPr>
      </p:pic>
      <p:pic>
        <p:nvPicPr>
          <p:cNvPr id="4201" name="" descr=""/>
          <p:cNvPicPr/>
          <p:nvPr/>
        </p:nvPicPr>
        <p:blipFill>
          <a:blip r:embed="rId4"/>
          <a:stretch/>
        </p:blipFill>
        <p:spPr>
          <a:xfrm>
            <a:off x="9449280" y="3749040"/>
            <a:ext cx="2437920" cy="2219040"/>
          </a:xfrm>
          <a:prstGeom prst="rect">
            <a:avLst/>
          </a:prstGeom>
          <a:ln>
            <a:noFill/>
          </a:ln>
        </p:spPr>
      </p:pic>
      <p:pic>
        <p:nvPicPr>
          <p:cNvPr id="4202" name="" descr=""/>
          <p:cNvPicPr/>
          <p:nvPr/>
        </p:nvPicPr>
        <p:blipFill>
          <a:blip r:embed="rId5"/>
          <a:stretch/>
        </p:blipFill>
        <p:spPr>
          <a:xfrm>
            <a:off x="9449280" y="3749040"/>
            <a:ext cx="2437560" cy="2219040"/>
          </a:xfrm>
          <a:prstGeom prst="rect">
            <a:avLst/>
          </a:prstGeom>
          <a:ln>
            <a:noFill/>
          </a:ln>
        </p:spPr>
      </p:pic>
      <p:sp>
        <p:nvSpPr>
          <p:cNvPr id="4203" name="TextShape 3"/>
          <p:cNvSpPr txBox="1"/>
          <p:nvPr/>
        </p:nvSpPr>
        <p:spPr>
          <a:xfrm>
            <a:off x="731520" y="783000"/>
            <a:ext cx="4846320" cy="3723840"/>
          </a:xfrm>
          <a:prstGeom prst="rect">
            <a:avLst/>
          </a:prstGeom>
          <a:noFill/>
          <a:ln w="38160">
            <a:noFill/>
          </a:ln>
        </p:spPr>
        <p:txBody>
          <a:bodyPr lIns="109080" rIns="109080" tIns="64080" bIns="64080"/>
          <a:p>
            <a:pPr marL="216000" indent="-21600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Adding a </a:t>
            </a:r>
            <a:r>
              <a:rPr b="0" lang="en-US" sz="1400" spc="-1" strike="noStrike">
                <a:solidFill>
                  <a:srgbClr val="2aa198"/>
                </a:solidFill>
                <a:latin typeface="Vazir Code"/>
                <a:ea typeface="Noto Sans CJK SC Regular"/>
              </a:rPr>
              <a:t>"dim"</a:t>
            </a:r>
            <a:r>
              <a:rPr b="0" lang="en-US" sz="16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 attribute to an atomic vector </a:t>
            </a:r>
            <a:endParaRPr b="0" lang="en-US" sz="16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allows it to behave like a </a:t>
            </a:r>
            <a:r>
              <a:rPr b="0" i="1" lang="en-US" sz="1400" spc="-1" strike="noStrike">
                <a:solidFill>
                  <a:srgbClr val="859000"/>
                </a:solidFill>
                <a:latin typeface="Vazir Code"/>
                <a:ea typeface="Noto Sans CJK SC Regular"/>
              </a:rPr>
              <a:t>multi-dimensional array</a:t>
            </a:r>
            <a:r>
              <a:rPr b="0" lang="en-US" sz="14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. </a:t>
            </a:r>
            <a:endParaRPr b="0" lang="en-US" sz="14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A special case of the array is the </a:t>
            </a:r>
            <a:r>
              <a:rPr b="1" lang="en-US" sz="1600" spc="-1" strike="noStrike">
                <a:solidFill>
                  <a:srgbClr val="859000"/>
                </a:solidFill>
                <a:latin typeface="Vazir Code"/>
                <a:ea typeface="Noto Sans CJK SC Regular"/>
              </a:rPr>
              <a:t>matrix</a:t>
            </a:r>
            <a:r>
              <a:rPr b="0" lang="en-US" sz="16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, </a:t>
            </a:r>
            <a:endParaRPr b="0" lang="en-US" sz="16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which has 2 dimensions.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i="1" lang="en-US" sz="1400" spc="-1" strike="noStrike">
                <a:solidFill>
                  <a:srgbClr val="999999"/>
                </a:solidFill>
                <a:latin typeface="Vazir Code"/>
                <a:ea typeface="Noto Sans CJK SC Regular"/>
              </a:rPr>
              <a:t># Two scalar arguments to specify rows and columns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14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&gt; o</a:t>
            </a:r>
            <a:r>
              <a:rPr b="0" lang="en-US" sz="16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 </a:t>
            </a:r>
            <a:r>
              <a:rPr b="0" lang="en-US" sz="16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&lt;-</a:t>
            </a:r>
            <a:r>
              <a:rPr b="0" lang="en-US" sz="16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 </a:t>
            </a:r>
            <a:r>
              <a:rPr b="0" lang="en-US" sz="1600" spc="-1" strike="noStrike">
                <a:solidFill>
                  <a:srgbClr val="268bd2"/>
                </a:solidFill>
                <a:latin typeface="Vazir Code"/>
                <a:ea typeface="Noto Sans CJK SC Regular"/>
              </a:rPr>
              <a:t>matrix</a:t>
            </a:r>
            <a:r>
              <a:rPr b="0" lang="en-US" sz="16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(</a:t>
            </a:r>
            <a:r>
              <a:rPr b="0" lang="en-US" sz="1600" spc="-1" strike="noStrike">
                <a:solidFill>
                  <a:srgbClr val="d33682"/>
                </a:solidFill>
                <a:latin typeface="Vazir Code"/>
                <a:ea typeface="Noto Sans CJK SC Regular"/>
              </a:rPr>
              <a:t>1:6</a:t>
            </a:r>
            <a:r>
              <a:rPr b="0" lang="en-US" sz="16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,</a:t>
            </a:r>
            <a:r>
              <a:rPr b="0" lang="en-US" sz="16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 ncol </a:t>
            </a:r>
            <a:r>
              <a:rPr b="0" lang="en-US" sz="16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=</a:t>
            </a:r>
            <a:r>
              <a:rPr b="0" lang="en-US" sz="16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 </a:t>
            </a:r>
            <a:r>
              <a:rPr b="0" lang="en-US" sz="1600" spc="-1" strike="noStrike">
                <a:solidFill>
                  <a:srgbClr val="d33682"/>
                </a:solidFill>
                <a:latin typeface="Vazir Code"/>
                <a:ea typeface="Noto Sans CJK SC Regular"/>
              </a:rPr>
              <a:t>3</a:t>
            </a:r>
            <a:r>
              <a:rPr b="0" lang="en-US" sz="16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,</a:t>
            </a:r>
            <a:r>
              <a:rPr b="0" lang="en-US" sz="16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 nrow </a:t>
            </a:r>
            <a:r>
              <a:rPr b="0" lang="en-US" sz="16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=</a:t>
            </a:r>
            <a:r>
              <a:rPr b="0" lang="en-US" sz="16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 </a:t>
            </a:r>
            <a:r>
              <a:rPr b="0" lang="en-US" sz="1600" spc="-1" strike="noStrike">
                <a:solidFill>
                  <a:srgbClr val="d33682"/>
                </a:solidFill>
                <a:latin typeface="Vazir Code"/>
                <a:ea typeface="Noto Sans CJK SC Regular"/>
              </a:rPr>
              <a:t>2</a:t>
            </a:r>
            <a:r>
              <a:rPr b="0" lang="en-US" sz="16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)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i="1" lang="en-US" sz="1400" spc="-1" strike="noStrike">
                <a:solidFill>
                  <a:srgbClr val="999999"/>
                </a:solidFill>
                <a:latin typeface="Vazir Code"/>
                <a:ea typeface="Noto Sans CJK SC Regular"/>
              </a:rPr>
              <a:t># One vector argument to describe all dimensions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14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&gt; p</a:t>
            </a:r>
            <a:r>
              <a:rPr b="0" lang="en-US" sz="16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 </a:t>
            </a:r>
            <a:r>
              <a:rPr b="0" lang="en-US" sz="16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&lt;-</a:t>
            </a:r>
            <a:r>
              <a:rPr b="0" lang="en-US" sz="16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 </a:t>
            </a:r>
            <a:r>
              <a:rPr b="0" lang="en-US" sz="1600" spc="-1" strike="noStrike">
                <a:solidFill>
                  <a:srgbClr val="268bd2"/>
                </a:solidFill>
                <a:latin typeface="Vazir Code"/>
                <a:ea typeface="Noto Sans CJK SC Regular"/>
              </a:rPr>
              <a:t>array</a:t>
            </a:r>
            <a:r>
              <a:rPr b="0" lang="en-US" sz="16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(</a:t>
            </a:r>
            <a:r>
              <a:rPr b="0" lang="en-US" sz="1600" spc="-1" strike="noStrike">
                <a:solidFill>
                  <a:srgbClr val="d33682"/>
                </a:solidFill>
                <a:latin typeface="Vazir Code"/>
                <a:ea typeface="Noto Sans CJK SC Regular"/>
              </a:rPr>
              <a:t>1:12</a:t>
            </a:r>
            <a:r>
              <a:rPr b="0" lang="en-US" sz="16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,</a:t>
            </a:r>
            <a:r>
              <a:rPr b="0" lang="en-US" sz="16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 </a:t>
            </a:r>
            <a:r>
              <a:rPr b="0" lang="en-US" sz="1600" spc="-1" strike="noStrike">
                <a:solidFill>
                  <a:srgbClr val="268bd2"/>
                </a:solidFill>
                <a:latin typeface="Vazir Code"/>
                <a:ea typeface="Noto Sans CJK SC Regular"/>
              </a:rPr>
              <a:t>c</a:t>
            </a:r>
            <a:r>
              <a:rPr b="0" lang="en-US" sz="16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(</a:t>
            </a:r>
            <a:r>
              <a:rPr b="0" lang="en-US" sz="1600" spc="-1" strike="noStrike">
                <a:solidFill>
                  <a:srgbClr val="d33682"/>
                </a:solidFill>
                <a:latin typeface="Vazir Code"/>
                <a:ea typeface="Noto Sans CJK SC Regular"/>
              </a:rPr>
              <a:t>2</a:t>
            </a:r>
            <a:r>
              <a:rPr b="0" lang="en-US" sz="16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,</a:t>
            </a:r>
            <a:r>
              <a:rPr b="0" lang="en-US" sz="16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 </a:t>
            </a:r>
            <a:r>
              <a:rPr b="0" lang="en-US" sz="1600" spc="-1" strike="noStrike">
                <a:solidFill>
                  <a:srgbClr val="d33682"/>
                </a:solidFill>
                <a:latin typeface="Vazir Code"/>
                <a:ea typeface="Noto Sans CJK SC Regular"/>
              </a:rPr>
              <a:t>3</a:t>
            </a:r>
            <a:r>
              <a:rPr b="0" lang="en-US" sz="16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, </a:t>
            </a:r>
            <a:r>
              <a:rPr b="0" lang="en-US" sz="1600" spc="-1" strike="noStrike">
                <a:solidFill>
                  <a:srgbClr val="d33682"/>
                </a:solidFill>
                <a:latin typeface="Vazir Code"/>
                <a:ea typeface="Noto Sans CJK SC Regular"/>
              </a:rPr>
              <a:t>2</a:t>
            </a:r>
            <a:r>
              <a:rPr b="0" lang="en-US" sz="16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))</a:t>
            </a:r>
            <a:endParaRPr b="0" lang="en-US" sz="1600" spc="-1" strike="noStrike">
              <a:latin typeface="Arial"/>
            </a:endParaRPr>
          </a:p>
        </p:txBody>
      </p:sp>
    </p:spTree>
  </p:cSld>
  <p:timing>
    <p:tnLst>
      <p:par>
        <p:cTn id="1235" dur="indefinite" restart="never" nodeType="tmRoot">
          <p:childTnLst>
            <p:seq>
              <p:cTn id="1236" dur="indefinite" nodeType="mainSeq">
                <p:childTnLst>
                  <p:par>
                    <p:cTn id="1237" fill="hold">
                      <p:stCondLst>
                        <p:cond delay="indefinite"/>
                      </p:stCondLst>
                      <p:childTnLst>
                        <p:par>
                          <p:cTn id="1238" fill="hold">
                            <p:stCondLst>
                              <p:cond delay="0"/>
                            </p:stCondLst>
                            <p:childTnLst>
                              <p:par>
                                <p:cTn id="123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1" fill="hold">
                      <p:stCondLst>
                        <p:cond delay="indefinite"/>
                      </p:stCondLst>
                      <p:childTnLst>
                        <p:par>
                          <p:cTn id="1242" fill="hold">
                            <p:stCondLst>
                              <p:cond delay="0"/>
                            </p:stCondLst>
                            <p:childTnLst>
                              <p:par>
                                <p:cTn id="124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5" fill="hold">
                      <p:stCondLst>
                        <p:cond delay="indefinite"/>
                      </p:stCondLst>
                      <p:childTnLst>
                        <p:par>
                          <p:cTn id="1246" fill="hold">
                            <p:stCondLst>
                              <p:cond delay="0"/>
                            </p:stCondLst>
                            <p:childTnLst>
                              <p:par>
                                <p:cTn id="124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1" fill="hold">
                      <p:stCondLst>
                        <p:cond delay="indefinite"/>
                      </p:stCondLst>
                      <p:childTnLst>
                        <p:par>
                          <p:cTn id="1252" fill="hold">
                            <p:stCondLst>
                              <p:cond delay="0"/>
                            </p:stCondLst>
                            <p:childTnLst>
                              <p:par>
                                <p:cTn id="125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7" fill="hold">
                      <p:stCondLst>
                        <p:cond delay="indefinite"/>
                      </p:stCondLst>
                      <p:childTnLst>
                        <p:par>
                          <p:cTn id="1258" fill="hold">
                            <p:stCondLst>
                              <p:cond delay="0"/>
                            </p:stCondLst>
                            <p:childTnLst>
                              <p:par>
                                <p:cTn id="125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2b3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9" name="TextShape 1"/>
          <p:cNvSpPr txBox="1"/>
          <p:nvPr/>
        </p:nvSpPr>
        <p:spPr>
          <a:xfrm>
            <a:off x="352440" y="69840"/>
            <a:ext cx="5070600" cy="8571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268bd2"/>
                </a:solidFill>
                <a:latin typeface="Vazir Code"/>
                <a:ea typeface="Dosis Light"/>
              </a:rPr>
              <a:t>Introduction: </a:t>
            </a:r>
            <a:r>
              <a:rPr b="0" lang="en-US" sz="3600" spc="-1" strike="noStrike">
                <a:solidFill>
                  <a:srgbClr val="dc322f"/>
                </a:solidFill>
                <a:latin typeface="Vazir Code"/>
                <a:ea typeface="Arial"/>
              </a:rPr>
              <a:t>bad</a:t>
            </a:r>
            <a:r>
              <a:rPr b="0" lang="en-US" sz="3600" spc="-1" strike="noStrike">
                <a:solidFill>
                  <a:srgbClr val="268bd2"/>
                </a:solidFill>
                <a:latin typeface="Vazir Code"/>
                <a:ea typeface="Dosis Light"/>
              </a:rPr>
              <a:t> 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60" name="TextShape 2"/>
          <p:cNvSpPr txBox="1"/>
          <p:nvPr/>
        </p:nvSpPr>
        <p:spPr>
          <a:xfrm>
            <a:off x="874800" y="3096720"/>
            <a:ext cx="4025880" cy="11131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marL="57240" algn="ctr">
              <a:lnSpc>
                <a:spcPct val="100000"/>
              </a:lnSpc>
              <a:spcBef>
                <a:spcPts val="601"/>
              </a:spcBef>
            </a:pPr>
            <a:r>
              <a:rPr b="0" lang="en-US" sz="2800" spc="-1" strike="noStrike">
                <a:solidFill>
                  <a:srgbClr val="ffc000"/>
                </a:solidFill>
                <a:latin typeface="Vazir Code"/>
                <a:ea typeface="Titillium Web Light"/>
              </a:rPr>
              <a:t>profligate user 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57240" algn="ctr">
              <a:lnSpc>
                <a:spcPct val="100000"/>
              </a:lnSpc>
              <a:spcBef>
                <a:spcPts val="601"/>
              </a:spcBef>
            </a:pPr>
            <a:r>
              <a:rPr b="0" lang="en-US" sz="2800" spc="-1" strike="noStrike">
                <a:solidFill>
                  <a:srgbClr val="ffc000"/>
                </a:solidFill>
                <a:latin typeface="Vazir Code"/>
                <a:ea typeface="Titillium Web Light"/>
              </a:rPr>
              <a:t>of memory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61" name="CustomShape 3"/>
          <p:cNvSpPr/>
          <p:nvPr/>
        </p:nvSpPr>
        <p:spPr>
          <a:xfrm>
            <a:off x="3098880" y="1050480"/>
            <a:ext cx="2323800" cy="943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d33682"/>
                </a:solidFill>
                <a:latin typeface="Vazir Code"/>
                <a:ea typeface="Arial"/>
              </a:rPr>
              <a:t>Much of the R code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3762" name="CustomShape 4"/>
          <p:cNvSpPr/>
          <p:nvPr/>
        </p:nvSpPr>
        <p:spPr>
          <a:xfrm>
            <a:off x="279000" y="1280160"/>
            <a:ext cx="2649960" cy="943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cb4b16"/>
                </a:solidFill>
                <a:latin typeface="Vazir Code"/>
                <a:ea typeface="Arial"/>
              </a:rPr>
              <a:t>more focused on results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3763" name="CustomShape 5"/>
          <p:cNvSpPr/>
          <p:nvPr/>
        </p:nvSpPr>
        <p:spPr>
          <a:xfrm>
            <a:off x="-256680" y="2440080"/>
            <a:ext cx="4287240" cy="669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dc322f"/>
                </a:solidFill>
                <a:latin typeface="Vazir Code"/>
                <a:ea typeface="Arial"/>
              </a:rPr>
              <a:t>Metaprogramming </a:t>
            </a:r>
            <a:endParaRPr b="0" lang="en-US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dc322f"/>
                </a:solidFill>
                <a:latin typeface="Vazir Code"/>
                <a:ea typeface="Arial"/>
              </a:rPr>
              <a:t>a double-edged sword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3764" name="CustomShape 6"/>
          <p:cNvSpPr/>
          <p:nvPr/>
        </p:nvSpPr>
        <p:spPr>
          <a:xfrm>
            <a:off x="2390760" y="4209840"/>
            <a:ext cx="4074840" cy="700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2000" spc="-1" strike="noStrike">
                <a:solidFill>
                  <a:srgbClr val="2aa198"/>
                </a:solidFill>
                <a:latin typeface="Vazir Code"/>
                <a:ea typeface="Arial"/>
              </a:rPr>
              <a:t>poorly written R code </a:t>
            </a:r>
            <a:endParaRPr b="0" lang="en-US" sz="2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2000" spc="-1" strike="noStrike">
                <a:solidFill>
                  <a:srgbClr val="2aa198"/>
                </a:solidFill>
                <a:latin typeface="Vazir Code"/>
                <a:ea typeface="Arial"/>
              </a:rPr>
              <a:t>can be terribly slow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765" name="CustomShape 7"/>
          <p:cNvSpPr/>
          <p:nvPr/>
        </p:nvSpPr>
        <p:spPr>
          <a:xfrm>
            <a:off x="3263040" y="2152080"/>
            <a:ext cx="2779560" cy="760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6c71c4"/>
                </a:solidFill>
                <a:latin typeface="Vazir Code"/>
                <a:ea typeface="Arial"/>
              </a:rPr>
              <a:t>Inconsistency</a:t>
            </a:r>
            <a:endParaRPr b="0" lang="en-US" sz="2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1600" spc="-1" strike="noStrike">
                <a:solidFill>
                  <a:srgbClr val="6c71c4"/>
                </a:solidFill>
                <a:latin typeface="Vazir Code"/>
                <a:ea typeface="Arial"/>
              </a:rPr>
              <a:t>Lots of changes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3766" name="Picture 18" descr=""/>
          <p:cNvPicPr/>
          <p:nvPr/>
        </p:nvPicPr>
        <p:blipFill>
          <a:blip r:embed="rId1"/>
          <a:stretch/>
        </p:blipFill>
        <p:spPr>
          <a:xfrm>
            <a:off x="156600" y="4446000"/>
            <a:ext cx="520200" cy="520200"/>
          </a:xfrm>
          <a:prstGeom prst="rect">
            <a:avLst/>
          </a:prstGeom>
          <a:ln>
            <a:noFill/>
          </a:ln>
        </p:spPr>
      </p:pic>
      <p:sp>
        <p:nvSpPr>
          <p:cNvPr id="3767" name="TextShape 8"/>
          <p:cNvSpPr txBox="1"/>
          <p:nvPr/>
        </p:nvSpPr>
        <p:spPr>
          <a:xfrm>
            <a:off x="0" y="4848480"/>
            <a:ext cx="411120" cy="294840"/>
          </a:xfrm>
          <a:prstGeom prst="rect">
            <a:avLst/>
          </a:prstGeom>
          <a:noFill/>
          <a:ln>
            <a:noFill/>
          </a:ln>
        </p:spPr>
        <p:txBody>
          <a:bodyPr lIns="68400" rIns="68400" tIns="68400" bIns="68400" anchor="ctr"/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0b87a1"/>
                </a:solidFill>
                <a:latin typeface="Dosis Light"/>
                <a:ea typeface="Dosis Light"/>
              </a:rPr>
              <a:t>6</a:t>
            </a:r>
            <a:endParaRPr b="0" lang="en-US" sz="900" spc="-1" strike="noStrike">
              <a:latin typeface="Times New Roman"/>
            </a:endParaRPr>
          </a:p>
        </p:txBody>
      </p:sp>
      <p:pic>
        <p:nvPicPr>
          <p:cNvPr id="3768" name="Picture 13" descr=""/>
          <p:cNvPicPr/>
          <p:nvPr/>
        </p:nvPicPr>
        <p:blipFill>
          <a:blip r:embed="rId2"/>
          <a:stretch/>
        </p:blipFill>
        <p:spPr>
          <a:xfrm>
            <a:off x="4428360" y="435960"/>
            <a:ext cx="426600" cy="3304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6" dur="indefinite" restart="never" nodeType="tmRoot">
          <p:childTnLst>
            <p:seq>
              <p:cTn id="97" dur="indefinite" nodeType="mainSeq">
                <p:childTnLst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02" dur="500"/>
                                        <p:tgtEl>
                                          <p:spTgt spid="37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07" dur="500"/>
                                        <p:tgtEl>
                                          <p:spTgt spid="37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12" dur="500"/>
                                        <p:tgtEl>
                                          <p:spTgt spid="37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17" dur="500"/>
                                        <p:tgtEl>
                                          <p:spTgt spid="37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22" dur="500"/>
                                        <p:tgtEl>
                                          <p:spTgt spid="37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27" dur="500"/>
                                        <p:tgtEl>
                                          <p:spTgt spid="37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32" dur="500"/>
                                        <p:tgtEl>
                                          <p:spTgt spid="37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2b3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4" name="TextShape 1"/>
          <p:cNvSpPr txBox="1"/>
          <p:nvPr/>
        </p:nvSpPr>
        <p:spPr>
          <a:xfrm>
            <a:off x="68760" y="4848480"/>
            <a:ext cx="411120" cy="294840"/>
          </a:xfrm>
          <a:prstGeom prst="rect">
            <a:avLst/>
          </a:prstGeom>
          <a:noFill/>
          <a:ln>
            <a:noFill/>
          </a:ln>
        </p:spPr>
        <p:txBody>
          <a:bodyPr lIns="68400" rIns="68400" tIns="68400" bIns="68400" anchor="ctr"/>
          <a:p>
            <a:pPr>
              <a:lnSpc>
                <a:spcPct val="100000"/>
              </a:lnSpc>
            </a:pPr>
            <a:fld id="{DC2F7B7B-3150-4C21-959E-407104CA56E4}" type="slidenum">
              <a:rPr b="0" lang="en-US" sz="900" spc="-1" strike="noStrike">
                <a:solidFill>
                  <a:srgbClr val="0b87a1"/>
                </a:solidFill>
                <a:latin typeface="Dosis Light"/>
                <a:ea typeface="Dosis Light"/>
              </a:rPr>
              <a:t>&lt;number&gt;</a:t>
            </a:fld>
            <a:endParaRPr b="0" lang="en-US" sz="900" spc="-1" strike="noStrike">
              <a:latin typeface="Times New Roman"/>
            </a:endParaRPr>
          </a:p>
        </p:txBody>
      </p:sp>
      <p:pic>
        <p:nvPicPr>
          <p:cNvPr id="4205" name="Picture 4" descr=""/>
          <p:cNvPicPr/>
          <p:nvPr/>
        </p:nvPicPr>
        <p:blipFill>
          <a:blip r:embed="rId1"/>
          <a:stretch/>
        </p:blipFill>
        <p:spPr>
          <a:xfrm>
            <a:off x="156600" y="4446000"/>
            <a:ext cx="520200" cy="520200"/>
          </a:xfrm>
          <a:prstGeom prst="rect">
            <a:avLst/>
          </a:prstGeom>
          <a:ln>
            <a:noFill/>
          </a:ln>
        </p:spPr>
      </p:pic>
      <p:sp>
        <p:nvSpPr>
          <p:cNvPr id="4206" name="CustomShape 2"/>
          <p:cNvSpPr/>
          <p:nvPr/>
        </p:nvSpPr>
        <p:spPr>
          <a:xfrm>
            <a:off x="352440" y="-74160"/>
            <a:ext cx="5070600" cy="857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b"/>
          <a:p>
            <a:pPr>
              <a:lnSpc>
                <a:spcPct val="100000"/>
              </a:lnSpc>
            </a:pPr>
            <a:r>
              <a:rPr b="0" lang="en-US" sz="3000" spc="-1" strike="noStrike">
                <a:solidFill>
                  <a:srgbClr val="268bd2"/>
                </a:solidFill>
                <a:latin typeface="Vazir Code"/>
                <a:ea typeface="Dosis Light"/>
              </a:rPr>
              <a:t>Matrices and arrays ...</a:t>
            </a:r>
            <a:endParaRPr b="0" lang="en-US" sz="3000" spc="-1" strike="noStrike">
              <a:latin typeface="Arial"/>
            </a:endParaRPr>
          </a:p>
        </p:txBody>
      </p:sp>
      <p:pic>
        <p:nvPicPr>
          <p:cNvPr id="4207" name="" descr=""/>
          <p:cNvPicPr/>
          <p:nvPr/>
        </p:nvPicPr>
        <p:blipFill>
          <a:blip r:embed="rId2"/>
          <a:stretch/>
        </p:blipFill>
        <p:spPr>
          <a:xfrm>
            <a:off x="9449280" y="3749040"/>
            <a:ext cx="2437920" cy="2219040"/>
          </a:xfrm>
          <a:prstGeom prst="rect">
            <a:avLst/>
          </a:prstGeom>
          <a:ln>
            <a:noFill/>
          </a:ln>
        </p:spPr>
      </p:pic>
      <p:pic>
        <p:nvPicPr>
          <p:cNvPr id="4208" name="" descr=""/>
          <p:cNvPicPr/>
          <p:nvPr/>
        </p:nvPicPr>
        <p:blipFill>
          <a:blip r:embed="rId3"/>
          <a:stretch/>
        </p:blipFill>
        <p:spPr>
          <a:xfrm>
            <a:off x="9449280" y="3749040"/>
            <a:ext cx="2437920" cy="2219040"/>
          </a:xfrm>
          <a:prstGeom prst="rect">
            <a:avLst/>
          </a:prstGeom>
          <a:ln>
            <a:noFill/>
          </a:ln>
        </p:spPr>
      </p:pic>
      <p:pic>
        <p:nvPicPr>
          <p:cNvPr id="4209" name="" descr=""/>
          <p:cNvPicPr/>
          <p:nvPr/>
        </p:nvPicPr>
        <p:blipFill>
          <a:blip r:embed="rId4"/>
          <a:stretch/>
        </p:blipFill>
        <p:spPr>
          <a:xfrm>
            <a:off x="9449280" y="3749040"/>
            <a:ext cx="2437920" cy="2219040"/>
          </a:xfrm>
          <a:prstGeom prst="rect">
            <a:avLst/>
          </a:prstGeom>
          <a:ln>
            <a:noFill/>
          </a:ln>
        </p:spPr>
      </p:pic>
      <p:pic>
        <p:nvPicPr>
          <p:cNvPr id="4210" name="" descr=""/>
          <p:cNvPicPr/>
          <p:nvPr/>
        </p:nvPicPr>
        <p:blipFill>
          <a:blip r:embed="rId5"/>
          <a:stretch/>
        </p:blipFill>
        <p:spPr>
          <a:xfrm>
            <a:off x="9449280" y="3749040"/>
            <a:ext cx="2437560" cy="2219040"/>
          </a:xfrm>
          <a:prstGeom prst="rect">
            <a:avLst/>
          </a:prstGeom>
          <a:ln>
            <a:noFill/>
          </a:ln>
        </p:spPr>
      </p:pic>
      <p:sp>
        <p:nvSpPr>
          <p:cNvPr id="4211" name="TextShape 3"/>
          <p:cNvSpPr txBox="1"/>
          <p:nvPr/>
        </p:nvSpPr>
        <p:spPr>
          <a:xfrm>
            <a:off x="731520" y="783000"/>
            <a:ext cx="4846320" cy="4217040"/>
          </a:xfrm>
          <a:prstGeom prst="rect">
            <a:avLst/>
          </a:prstGeom>
          <a:noFill/>
          <a:ln w="38160">
            <a:noFill/>
          </a:ln>
        </p:spPr>
        <p:txBody>
          <a:bodyPr lIns="109080" rIns="109080" tIns="64080" bIns="64080"/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i="1" lang="en-US" sz="1400" spc="-1" strike="noStrike">
                <a:solidFill>
                  <a:srgbClr val="999999"/>
                </a:solidFill>
                <a:latin typeface="Vazir Code"/>
                <a:ea typeface="Noto Sans CJK SC Regular"/>
              </a:rPr>
              <a:t># Two scalar arguments to specify rows and columns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14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&gt; o</a:t>
            </a:r>
            <a:r>
              <a:rPr b="0" lang="en-US" sz="16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 </a:t>
            </a:r>
            <a:r>
              <a:rPr b="0" lang="en-US" sz="16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&lt;-</a:t>
            </a:r>
            <a:r>
              <a:rPr b="0" lang="en-US" sz="16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 </a:t>
            </a:r>
            <a:r>
              <a:rPr b="0" lang="en-US" sz="1600" spc="-1" strike="noStrike">
                <a:solidFill>
                  <a:srgbClr val="268bd2"/>
                </a:solidFill>
                <a:latin typeface="Vazir Code"/>
                <a:ea typeface="Noto Sans CJK SC Regular"/>
              </a:rPr>
              <a:t>matrix</a:t>
            </a:r>
            <a:r>
              <a:rPr b="0" lang="en-US" sz="16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(</a:t>
            </a:r>
            <a:r>
              <a:rPr b="0" lang="en-US" sz="1600" spc="-1" strike="noStrike">
                <a:solidFill>
                  <a:srgbClr val="d33682"/>
                </a:solidFill>
                <a:latin typeface="Vazir Code"/>
                <a:ea typeface="Noto Sans CJK SC Regular"/>
              </a:rPr>
              <a:t>1:6</a:t>
            </a:r>
            <a:r>
              <a:rPr b="0" lang="en-US" sz="16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,</a:t>
            </a:r>
            <a:r>
              <a:rPr b="0" lang="en-US" sz="16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 ncol </a:t>
            </a:r>
            <a:r>
              <a:rPr b="0" lang="en-US" sz="16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=</a:t>
            </a:r>
            <a:r>
              <a:rPr b="0" lang="en-US" sz="16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 </a:t>
            </a:r>
            <a:r>
              <a:rPr b="0" lang="en-US" sz="1600" spc="-1" strike="noStrike">
                <a:solidFill>
                  <a:srgbClr val="d33682"/>
                </a:solidFill>
                <a:latin typeface="Vazir Code"/>
                <a:ea typeface="Noto Sans CJK SC Regular"/>
              </a:rPr>
              <a:t>3</a:t>
            </a:r>
            <a:r>
              <a:rPr b="0" lang="en-US" sz="16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,</a:t>
            </a:r>
            <a:r>
              <a:rPr b="0" lang="en-US" sz="16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 nrow </a:t>
            </a:r>
            <a:r>
              <a:rPr b="0" lang="en-US" sz="16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=</a:t>
            </a:r>
            <a:r>
              <a:rPr b="0" lang="en-US" sz="16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 </a:t>
            </a:r>
            <a:r>
              <a:rPr b="0" lang="en-US" sz="1600" spc="-1" strike="noStrike">
                <a:solidFill>
                  <a:srgbClr val="d33682"/>
                </a:solidFill>
                <a:latin typeface="Vazir Code"/>
                <a:ea typeface="Noto Sans CJK SC Regular"/>
              </a:rPr>
              <a:t>2</a:t>
            </a:r>
            <a:r>
              <a:rPr b="0" lang="en-US" sz="16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)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i="1" lang="en-US" sz="1400" spc="-1" strike="noStrike">
                <a:solidFill>
                  <a:srgbClr val="999999"/>
                </a:solidFill>
                <a:latin typeface="Vazir Code"/>
                <a:ea typeface="Noto Sans CJK SC Regular"/>
              </a:rPr>
              <a:t># One vector argument to describe all dimensions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14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&gt; p</a:t>
            </a:r>
            <a:r>
              <a:rPr b="0" lang="en-US" sz="16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 </a:t>
            </a:r>
            <a:r>
              <a:rPr b="0" lang="en-US" sz="16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&lt;-</a:t>
            </a:r>
            <a:r>
              <a:rPr b="0" lang="en-US" sz="16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 </a:t>
            </a:r>
            <a:r>
              <a:rPr b="0" lang="en-US" sz="1600" spc="-1" strike="noStrike">
                <a:solidFill>
                  <a:srgbClr val="268bd2"/>
                </a:solidFill>
                <a:latin typeface="Vazir Code"/>
                <a:ea typeface="Noto Sans CJK SC Regular"/>
              </a:rPr>
              <a:t>array</a:t>
            </a:r>
            <a:r>
              <a:rPr b="0" lang="en-US" sz="16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(</a:t>
            </a:r>
            <a:r>
              <a:rPr b="0" lang="en-US" sz="1600" spc="-1" strike="noStrike">
                <a:solidFill>
                  <a:srgbClr val="d33682"/>
                </a:solidFill>
                <a:latin typeface="Vazir Code"/>
                <a:ea typeface="Noto Sans CJK SC Regular"/>
              </a:rPr>
              <a:t>1:12</a:t>
            </a:r>
            <a:r>
              <a:rPr b="0" lang="en-US" sz="16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,</a:t>
            </a:r>
            <a:r>
              <a:rPr b="0" lang="en-US" sz="16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 </a:t>
            </a:r>
            <a:r>
              <a:rPr b="0" lang="en-US" sz="1600" spc="-1" strike="noStrike">
                <a:solidFill>
                  <a:srgbClr val="268bd2"/>
                </a:solidFill>
                <a:latin typeface="Vazir Code"/>
                <a:ea typeface="Noto Sans CJK SC Regular"/>
              </a:rPr>
              <a:t>c</a:t>
            </a:r>
            <a:r>
              <a:rPr b="0" lang="en-US" sz="16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(</a:t>
            </a:r>
            <a:r>
              <a:rPr b="0" lang="en-US" sz="1600" spc="-1" strike="noStrike">
                <a:solidFill>
                  <a:srgbClr val="d33682"/>
                </a:solidFill>
                <a:latin typeface="Vazir Code"/>
                <a:ea typeface="Noto Sans CJK SC Regular"/>
              </a:rPr>
              <a:t>2</a:t>
            </a:r>
            <a:r>
              <a:rPr b="0" lang="en-US" sz="16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,</a:t>
            </a:r>
            <a:r>
              <a:rPr b="0" lang="en-US" sz="16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 </a:t>
            </a:r>
            <a:r>
              <a:rPr b="0" lang="en-US" sz="1600" spc="-1" strike="noStrike">
                <a:solidFill>
                  <a:srgbClr val="d33682"/>
                </a:solidFill>
                <a:latin typeface="Vazir Code"/>
                <a:ea typeface="Noto Sans CJK SC Regular"/>
              </a:rPr>
              <a:t>3</a:t>
            </a:r>
            <a:r>
              <a:rPr b="0" lang="en-US" sz="16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, </a:t>
            </a:r>
            <a:r>
              <a:rPr b="0" lang="en-US" sz="1600" spc="-1" strike="noStrike">
                <a:solidFill>
                  <a:srgbClr val="d33682"/>
                </a:solidFill>
                <a:latin typeface="Vazir Code"/>
                <a:ea typeface="Noto Sans CJK SC Regular"/>
              </a:rPr>
              <a:t>2</a:t>
            </a:r>
            <a:r>
              <a:rPr b="0" lang="en-US" sz="16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))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14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&gt; o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12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     </a:t>
            </a:r>
            <a:r>
              <a:rPr b="0" lang="en-US" sz="12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[,1] [,2] [,3]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12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[1,]    1    3    5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12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[2,]    2    4    6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14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&gt; p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12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, , 1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12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     </a:t>
            </a:r>
            <a:r>
              <a:rPr b="0" lang="en-US" sz="12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[,1] [,2] [,3]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12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[1,]    1    3    5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12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[2,]    2    4    6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12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, , 2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12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     </a:t>
            </a:r>
            <a:r>
              <a:rPr b="0" lang="en-US" sz="12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[,1] [,2] [,3]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12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[1,]    7    9   11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12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[2,]    8   10   12</a:t>
            </a:r>
            <a:endParaRPr b="0" lang="en-US" sz="1200" spc="-1" strike="noStrike">
              <a:latin typeface="Arial"/>
            </a:endParaRPr>
          </a:p>
        </p:txBody>
      </p:sp>
    </p:spTree>
  </p:cSld>
  <p:timing>
    <p:tnLst>
      <p:par>
        <p:cTn id="1263" dur="indefinite" restart="never" nodeType="tmRoot">
          <p:childTnLst>
            <p:seq>
              <p:cTn id="1264" dur="indefinite" nodeType="mainSeq">
                <p:childTnLst>
                  <p:par>
                    <p:cTn id="1265" fill="hold">
                      <p:stCondLst>
                        <p:cond delay="indefinite"/>
                      </p:stCondLst>
                      <p:childTnLst>
                        <p:par>
                          <p:cTn id="1266" fill="hold">
                            <p:stCondLst>
                              <p:cond delay="0"/>
                            </p:stCondLst>
                            <p:childTnLst>
                              <p:par>
                                <p:cTn id="126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5" fill="hold">
                      <p:stCondLst>
                        <p:cond delay="indefinite"/>
                      </p:stCondLst>
                      <p:childTnLst>
                        <p:par>
                          <p:cTn id="1276" fill="hold">
                            <p:stCondLst>
                              <p:cond delay="0"/>
                            </p:stCondLst>
                            <p:childTnLst>
                              <p:par>
                                <p:cTn id="127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5" fill="hold">
                      <p:stCondLst>
                        <p:cond delay="indefinite"/>
                      </p:stCondLst>
                      <p:childTnLst>
                        <p:par>
                          <p:cTn id="1286" fill="hold">
                            <p:stCondLst>
                              <p:cond delay="0"/>
                            </p:stCondLst>
                            <p:childTnLst>
                              <p:par>
                                <p:cTn id="128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1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1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2b3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2" name="TextShape 1"/>
          <p:cNvSpPr txBox="1"/>
          <p:nvPr/>
        </p:nvSpPr>
        <p:spPr>
          <a:xfrm>
            <a:off x="68760" y="4848480"/>
            <a:ext cx="411120" cy="294840"/>
          </a:xfrm>
          <a:prstGeom prst="rect">
            <a:avLst/>
          </a:prstGeom>
          <a:noFill/>
          <a:ln>
            <a:noFill/>
          </a:ln>
        </p:spPr>
        <p:txBody>
          <a:bodyPr lIns="68400" rIns="68400" tIns="68400" bIns="68400" anchor="ctr"/>
          <a:p>
            <a:pPr>
              <a:lnSpc>
                <a:spcPct val="100000"/>
              </a:lnSpc>
            </a:pPr>
            <a:fld id="{9BBD18B9-D247-4ACE-B60A-2B87E15D263D}" type="slidenum">
              <a:rPr b="0" lang="en-US" sz="900" spc="-1" strike="noStrike">
                <a:solidFill>
                  <a:srgbClr val="0b87a1"/>
                </a:solidFill>
                <a:latin typeface="Dosis Light"/>
                <a:ea typeface="Dosis Light"/>
              </a:rPr>
              <a:t>&lt;number&gt;</a:t>
            </a:fld>
            <a:endParaRPr b="0" lang="en-US" sz="900" spc="-1" strike="noStrike">
              <a:latin typeface="Times New Roman"/>
            </a:endParaRPr>
          </a:p>
        </p:txBody>
      </p:sp>
      <p:pic>
        <p:nvPicPr>
          <p:cNvPr id="4213" name="Picture 4" descr=""/>
          <p:cNvPicPr/>
          <p:nvPr/>
        </p:nvPicPr>
        <p:blipFill>
          <a:blip r:embed="rId1"/>
          <a:stretch/>
        </p:blipFill>
        <p:spPr>
          <a:xfrm>
            <a:off x="156600" y="4446000"/>
            <a:ext cx="520200" cy="520200"/>
          </a:xfrm>
          <a:prstGeom prst="rect">
            <a:avLst/>
          </a:prstGeom>
          <a:ln>
            <a:noFill/>
          </a:ln>
        </p:spPr>
      </p:pic>
      <p:sp>
        <p:nvSpPr>
          <p:cNvPr id="4214" name="CustomShape 2"/>
          <p:cNvSpPr/>
          <p:nvPr/>
        </p:nvSpPr>
        <p:spPr>
          <a:xfrm>
            <a:off x="352440" y="-74160"/>
            <a:ext cx="5070600" cy="857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b"/>
          <a:p>
            <a:pPr>
              <a:lnSpc>
                <a:spcPct val="100000"/>
              </a:lnSpc>
            </a:pPr>
            <a:r>
              <a:rPr b="0" lang="en-US" sz="3000" spc="-1" strike="noStrike">
                <a:solidFill>
                  <a:srgbClr val="268bd2"/>
                </a:solidFill>
                <a:latin typeface="Vazir Code"/>
                <a:ea typeface="Dosis Light"/>
              </a:rPr>
              <a:t>Matrices and arrays ...</a:t>
            </a:r>
            <a:endParaRPr b="0" lang="en-US" sz="3000" spc="-1" strike="noStrike">
              <a:latin typeface="Arial"/>
            </a:endParaRPr>
          </a:p>
        </p:txBody>
      </p:sp>
      <p:pic>
        <p:nvPicPr>
          <p:cNvPr id="4215" name="" descr=""/>
          <p:cNvPicPr/>
          <p:nvPr/>
        </p:nvPicPr>
        <p:blipFill>
          <a:blip r:embed="rId2"/>
          <a:stretch/>
        </p:blipFill>
        <p:spPr>
          <a:xfrm>
            <a:off x="9449280" y="3749040"/>
            <a:ext cx="2437920" cy="2219040"/>
          </a:xfrm>
          <a:prstGeom prst="rect">
            <a:avLst/>
          </a:prstGeom>
          <a:ln>
            <a:noFill/>
          </a:ln>
        </p:spPr>
      </p:pic>
      <p:pic>
        <p:nvPicPr>
          <p:cNvPr id="4216" name="" descr=""/>
          <p:cNvPicPr/>
          <p:nvPr/>
        </p:nvPicPr>
        <p:blipFill>
          <a:blip r:embed="rId3"/>
          <a:stretch/>
        </p:blipFill>
        <p:spPr>
          <a:xfrm>
            <a:off x="9449280" y="3749040"/>
            <a:ext cx="2437920" cy="2219040"/>
          </a:xfrm>
          <a:prstGeom prst="rect">
            <a:avLst/>
          </a:prstGeom>
          <a:ln>
            <a:noFill/>
          </a:ln>
        </p:spPr>
      </p:pic>
      <p:pic>
        <p:nvPicPr>
          <p:cNvPr id="4217" name="" descr=""/>
          <p:cNvPicPr/>
          <p:nvPr/>
        </p:nvPicPr>
        <p:blipFill>
          <a:blip r:embed="rId4"/>
          <a:stretch/>
        </p:blipFill>
        <p:spPr>
          <a:xfrm>
            <a:off x="9449280" y="3749040"/>
            <a:ext cx="2437920" cy="2219040"/>
          </a:xfrm>
          <a:prstGeom prst="rect">
            <a:avLst/>
          </a:prstGeom>
          <a:ln>
            <a:noFill/>
          </a:ln>
        </p:spPr>
      </p:pic>
      <p:pic>
        <p:nvPicPr>
          <p:cNvPr id="4218" name="" descr=""/>
          <p:cNvPicPr/>
          <p:nvPr/>
        </p:nvPicPr>
        <p:blipFill>
          <a:blip r:embed="rId5"/>
          <a:stretch/>
        </p:blipFill>
        <p:spPr>
          <a:xfrm>
            <a:off x="9449280" y="3749040"/>
            <a:ext cx="2437560" cy="2219040"/>
          </a:xfrm>
          <a:prstGeom prst="rect">
            <a:avLst/>
          </a:prstGeom>
          <a:ln>
            <a:noFill/>
          </a:ln>
        </p:spPr>
      </p:pic>
      <p:sp>
        <p:nvSpPr>
          <p:cNvPr id="4219" name="TextShape 3"/>
          <p:cNvSpPr txBox="1"/>
          <p:nvPr/>
        </p:nvSpPr>
        <p:spPr>
          <a:xfrm>
            <a:off x="731520" y="783000"/>
            <a:ext cx="4846320" cy="4042440"/>
          </a:xfrm>
          <a:prstGeom prst="rect">
            <a:avLst/>
          </a:prstGeom>
          <a:noFill/>
          <a:ln w="38160">
            <a:noFill/>
          </a:ln>
        </p:spPr>
        <p:txBody>
          <a:bodyPr lIns="109080" rIns="109080" tIns="64080" bIns="64080"/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14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&gt; o</a:t>
            </a:r>
            <a:r>
              <a:rPr b="0" lang="en-US" sz="16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 </a:t>
            </a:r>
            <a:r>
              <a:rPr b="0" lang="en-US" sz="16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&lt;-</a:t>
            </a:r>
            <a:r>
              <a:rPr b="0" lang="en-US" sz="16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 </a:t>
            </a:r>
            <a:r>
              <a:rPr b="0" lang="en-US" sz="1600" spc="-1" strike="noStrike">
                <a:solidFill>
                  <a:srgbClr val="268bd2"/>
                </a:solidFill>
                <a:latin typeface="Vazir Code"/>
                <a:ea typeface="Noto Sans CJK SC Regular"/>
              </a:rPr>
              <a:t>matrix</a:t>
            </a:r>
            <a:r>
              <a:rPr b="0" lang="en-US" sz="16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(</a:t>
            </a:r>
            <a:r>
              <a:rPr b="0" lang="en-US" sz="1600" spc="-1" strike="noStrike">
                <a:solidFill>
                  <a:srgbClr val="d33682"/>
                </a:solidFill>
                <a:latin typeface="Vazir Code"/>
                <a:ea typeface="Noto Sans CJK SC Regular"/>
              </a:rPr>
              <a:t>1:6</a:t>
            </a:r>
            <a:r>
              <a:rPr b="0" lang="en-US" sz="16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,</a:t>
            </a:r>
            <a:r>
              <a:rPr b="0" lang="en-US" sz="16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 ncol </a:t>
            </a:r>
            <a:r>
              <a:rPr b="0" lang="en-US" sz="16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=</a:t>
            </a:r>
            <a:r>
              <a:rPr b="0" lang="en-US" sz="16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 </a:t>
            </a:r>
            <a:r>
              <a:rPr b="0" lang="en-US" sz="1600" spc="-1" strike="noStrike">
                <a:solidFill>
                  <a:srgbClr val="d33682"/>
                </a:solidFill>
                <a:latin typeface="Vazir Code"/>
                <a:ea typeface="Noto Sans CJK SC Regular"/>
              </a:rPr>
              <a:t>3</a:t>
            </a:r>
            <a:r>
              <a:rPr b="0" lang="en-US" sz="16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,</a:t>
            </a:r>
            <a:r>
              <a:rPr b="0" lang="en-US" sz="16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 nrow </a:t>
            </a:r>
            <a:r>
              <a:rPr b="0" lang="en-US" sz="16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=</a:t>
            </a:r>
            <a:r>
              <a:rPr b="0" lang="en-US" sz="16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 </a:t>
            </a:r>
            <a:r>
              <a:rPr b="0" lang="en-US" sz="1600" spc="-1" strike="noStrike">
                <a:solidFill>
                  <a:srgbClr val="d33682"/>
                </a:solidFill>
                <a:latin typeface="Vazir Code"/>
                <a:ea typeface="Noto Sans CJK SC Regular"/>
              </a:rPr>
              <a:t>2</a:t>
            </a:r>
            <a:r>
              <a:rPr b="0" lang="en-US" sz="16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)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14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&gt; </a:t>
            </a:r>
            <a:r>
              <a:rPr b="0" lang="en-US" sz="1400" spc="-1" strike="noStrike">
                <a:solidFill>
                  <a:srgbClr val="268bd2"/>
                </a:solidFill>
                <a:latin typeface="Vazir Code"/>
                <a:ea typeface="Noto Sans CJK SC Regular"/>
              </a:rPr>
              <a:t>dim</a:t>
            </a:r>
            <a:r>
              <a:rPr b="0" lang="en-US" sz="14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(</a:t>
            </a:r>
            <a:r>
              <a:rPr b="0" lang="en-US" sz="14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o</a:t>
            </a:r>
            <a:r>
              <a:rPr b="0" lang="en-US" sz="14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)</a:t>
            </a:r>
            <a:r>
              <a:rPr b="0" lang="en-US" sz="1400" spc="-1" strike="noStrike">
                <a:solidFill>
                  <a:srgbClr val="999999"/>
                </a:solidFill>
                <a:latin typeface="Vazir Code"/>
                <a:ea typeface="Noto Sans CJK SC Regular"/>
              </a:rPr>
              <a:t>  </a:t>
            </a:r>
            <a:r>
              <a:rPr b="0" i="1" lang="en-US" sz="1200" spc="-1" strike="noStrike">
                <a:solidFill>
                  <a:srgbClr val="999999"/>
                </a:solidFill>
                <a:latin typeface="Vazir Code"/>
                <a:ea typeface="Noto Sans CJK SC Regular"/>
              </a:rPr>
              <a:t># gets the dimensions of matrix o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14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[1] 2 3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14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&gt; o</a:t>
            </a:r>
            <a:r>
              <a:rPr b="0" lang="en-US" sz="14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[</a:t>
            </a:r>
            <a:r>
              <a:rPr b="0" lang="en-US" sz="1400" spc="-1" strike="noStrike">
                <a:solidFill>
                  <a:srgbClr val="d33682"/>
                </a:solidFill>
                <a:latin typeface="Vazir Code"/>
                <a:ea typeface="Noto Sans CJK SC Regular"/>
              </a:rPr>
              <a:t>2</a:t>
            </a:r>
            <a:r>
              <a:rPr b="0" lang="en-US" sz="14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,</a:t>
            </a:r>
            <a:r>
              <a:rPr b="0" lang="en-US" sz="1400" spc="-1" strike="noStrike">
                <a:solidFill>
                  <a:srgbClr val="d33682"/>
                </a:solidFill>
                <a:latin typeface="Vazir Code"/>
                <a:ea typeface="Noto Sans CJK SC Regular"/>
              </a:rPr>
              <a:t>1</a:t>
            </a:r>
            <a:r>
              <a:rPr b="0" lang="en-US" sz="14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]</a:t>
            </a:r>
            <a:r>
              <a:rPr b="0" lang="en-US" sz="14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 </a:t>
            </a:r>
            <a:r>
              <a:rPr b="0" lang="en-US" sz="1400" spc="-1" strike="noStrike">
                <a:solidFill>
                  <a:srgbClr val="999999"/>
                </a:solidFill>
                <a:latin typeface="Vazir Code"/>
                <a:ea typeface="Noto Sans CJK SC Regular"/>
              </a:rPr>
              <a:t> </a:t>
            </a:r>
            <a:r>
              <a:rPr b="0" i="1" lang="en-US" sz="1200" spc="-1" strike="noStrike">
                <a:solidFill>
                  <a:srgbClr val="999999"/>
                </a:solidFill>
                <a:latin typeface="Vazir Code"/>
                <a:ea typeface="Noto Sans CJK SC Regular"/>
              </a:rPr>
              <a:t># subsets the item in row 2, column 1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14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[1] 2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14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&gt; o</a:t>
            </a:r>
            <a:r>
              <a:rPr b="0" lang="en-US" sz="14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[</a:t>
            </a:r>
            <a:r>
              <a:rPr b="0" lang="en-US" sz="1400" spc="-1" strike="noStrike">
                <a:solidFill>
                  <a:srgbClr val="d33682"/>
                </a:solidFill>
                <a:latin typeface="Vazir Code"/>
                <a:ea typeface="Noto Sans CJK SC Regular"/>
              </a:rPr>
              <a:t>2</a:t>
            </a:r>
            <a:r>
              <a:rPr b="0" lang="en-US" sz="14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,]</a:t>
            </a:r>
            <a:r>
              <a:rPr b="0" lang="en-US" sz="1400" spc="-1" strike="noStrike">
                <a:solidFill>
                  <a:srgbClr val="999999"/>
                </a:solidFill>
                <a:latin typeface="Vazir Code"/>
                <a:ea typeface="Noto Sans CJK SC Regular"/>
              </a:rPr>
              <a:t>  </a:t>
            </a:r>
            <a:r>
              <a:rPr b="0" i="1" lang="en-US" sz="1200" spc="-1" strike="noStrike">
                <a:solidFill>
                  <a:srgbClr val="999999"/>
                </a:solidFill>
                <a:latin typeface="Vazir Code"/>
                <a:ea typeface="Noto Sans CJK SC Regular"/>
              </a:rPr>
              <a:t># subsets all items in row 2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14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[1] 2 4 6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14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&gt; </a:t>
            </a:r>
            <a:r>
              <a:rPr b="0" lang="en-US" sz="1400" spc="-1" strike="noStrike">
                <a:solidFill>
                  <a:srgbClr val="268bd2"/>
                </a:solidFill>
                <a:latin typeface="Vazir Code"/>
                <a:ea typeface="Noto Sans CJK SC Regular"/>
              </a:rPr>
              <a:t>t</a:t>
            </a:r>
            <a:r>
              <a:rPr b="0" lang="en-US" sz="14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(</a:t>
            </a:r>
            <a:r>
              <a:rPr b="0" lang="en-US" sz="14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o</a:t>
            </a:r>
            <a:r>
              <a:rPr b="0" lang="en-US" sz="14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)</a:t>
            </a:r>
            <a:r>
              <a:rPr b="0" lang="en-US" sz="14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 </a:t>
            </a:r>
            <a:r>
              <a:rPr b="0" lang="en-US" sz="1400" spc="-1" strike="noStrike">
                <a:solidFill>
                  <a:srgbClr val="999999"/>
                </a:solidFill>
                <a:latin typeface="Vazir Code"/>
                <a:ea typeface="Noto Sans CJK SC Regular"/>
              </a:rPr>
              <a:t> </a:t>
            </a:r>
            <a:r>
              <a:rPr b="0" i="1" lang="en-US" sz="1200" spc="-1" strike="noStrike">
                <a:solidFill>
                  <a:srgbClr val="999999"/>
                </a:solidFill>
                <a:latin typeface="Vazir Code"/>
                <a:ea typeface="Noto Sans CJK SC Regular"/>
              </a:rPr>
              <a:t># transposes matrix o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12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     </a:t>
            </a:r>
            <a:r>
              <a:rPr b="0" lang="en-US" sz="12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[,1] [,2]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12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[1,]    1    2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12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[2,]    3    4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12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[3,]    5    6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14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&gt; o </a:t>
            </a:r>
            <a:r>
              <a:rPr b="0" lang="en-US" sz="14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%*%</a:t>
            </a:r>
            <a:r>
              <a:rPr b="0" lang="en-US" sz="14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 </a:t>
            </a:r>
            <a:r>
              <a:rPr b="0" lang="en-US" sz="1400" spc="-1" strike="noStrike">
                <a:solidFill>
                  <a:srgbClr val="268bd2"/>
                </a:solidFill>
                <a:latin typeface="Vazir Code"/>
                <a:ea typeface="Noto Sans CJK SC Regular"/>
              </a:rPr>
              <a:t>t</a:t>
            </a:r>
            <a:r>
              <a:rPr b="0" lang="en-US" sz="14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(</a:t>
            </a:r>
            <a:r>
              <a:rPr b="0" lang="en-US" sz="14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o</a:t>
            </a:r>
            <a:r>
              <a:rPr b="0" lang="en-US" sz="14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)</a:t>
            </a:r>
            <a:r>
              <a:rPr b="0" lang="en-US" sz="14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  </a:t>
            </a:r>
            <a:r>
              <a:rPr b="0" i="1" lang="en-US" sz="1200" spc="-1" strike="noStrike">
                <a:solidFill>
                  <a:srgbClr val="999999"/>
                </a:solidFill>
                <a:latin typeface="Vazir Code"/>
                <a:ea typeface="Noto Sans CJK SC Regular"/>
              </a:rPr>
              <a:t># multiplies matrix o by its transpose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12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     </a:t>
            </a:r>
            <a:r>
              <a:rPr b="0" lang="en-US" sz="12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[,1] [,2]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12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[1,]   35   44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12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[2,]   44   56</a:t>
            </a:r>
            <a:endParaRPr b="0" lang="en-US" sz="1200" spc="-1" strike="noStrike">
              <a:latin typeface="Arial"/>
            </a:endParaRPr>
          </a:p>
        </p:txBody>
      </p:sp>
    </p:spTree>
  </p:cSld>
  <p:timing>
    <p:tnLst>
      <p:par>
        <p:cTn id="1305" dur="indefinite" restart="never" nodeType="tmRoot">
          <p:childTnLst>
            <p:seq>
              <p:cTn id="1306" dur="indefinite" nodeType="mainSeq">
                <p:childTnLst>
                  <p:par>
                    <p:cTn id="1307" fill="hold">
                      <p:stCondLst>
                        <p:cond delay="indefinite"/>
                      </p:stCondLst>
                      <p:childTnLst>
                        <p:par>
                          <p:cTn id="1308" fill="hold">
                            <p:stCondLst>
                              <p:cond delay="0"/>
                            </p:stCondLst>
                            <p:childTnLst>
                              <p:par>
                                <p:cTn id="130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1" fill="hold">
                      <p:stCondLst>
                        <p:cond delay="indefinite"/>
                      </p:stCondLst>
                      <p:childTnLst>
                        <p:par>
                          <p:cTn id="1312" fill="hold">
                            <p:stCondLst>
                              <p:cond delay="0"/>
                            </p:stCondLst>
                            <p:childTnLst>
                              <p:par>
                                <p:cTn id="131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5" fill="hold">
                      <p:stCondLst>
                        <p:cond delay="indefinite"/>
                      </p:stCondLst>
                      <p:childTnLst>
                        <p:par>
                          <p:cTn id="1316" fill="hold">
                            <p:stCondLst>
                              <p:cond delay="0"/>
                            </p:stCondLst>
                            <p:childTnLst>
                              <p:par>
                                <p:cTn id="131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9" fill="hold">
                      <p:stCondLst>
                        <p:cond delay="indefinite"/>
                      </p:stCondLst>
                      <p:childTnLst>
                        <p:par>
                          <p:cTn id="1320" fill="hold">
                            <p:stCondLst>
                              <p:cond delay="0"/>
                            </p:stCondLst>
                            <p:childTnLst>
                              <p:par>
                                <p:cTn id="132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3" fill="hold">
                      <p:stCondLst>
                        <p:cond delay="indefinite"/>
                      </p:stCondLst>
                      <p:childTnLst>
                        <p:par>
                          <p:cTn id="1324" fill="hold">
                            <p:stCondLst>
                              <p:cond delay="0"/>
                            </p:stCondLst>
                            <p:childTnLst>
                              <p:par>
                                <p:cTn id="132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7" fill="hold">
                      <p:stCondLst>
                        <p:cond delay="indefinite"/>
                      </p:stCondLst>
                      <p:childTnLst>
                        <p:par>
                          <p:cTn id="1328" fill="hold">
                            <p:stCondLst>
                              <p:cond delay="0"/>
                            </p:stCondLst>
                            <p:childTnLst>
                              <p:par>
                                <p:cTn id="132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1" fill="hold">
                      <p:stCondLst>
                        <p:cond delay="indefinite"/>
                      </p:stCondLst>
                      <p:childTnLst>
                        <p:par>
                          <p:cTn id="1332" fill="hold">
                            <p:stCondLst>
                              <p:cond delay="0"/>
                            </p:stCondLst>
                            <p:childTnLst>
                              <p:par>
                                <p:cTn id="133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7" fill="hold">
                      <p:stCondLst>
                        <p:cond delay="indefinite"/>
                      </p:stCondLst>
                      <p:childTnLst>
                        <p:par>
                          <p:cTn id="1338" fill="hold">
                            <p:stCondLst>
                              <p:cond delay="0"/>
                            </p:stCondLst>
                            <p:childTnLst>
                              <p:par>
                                <p:cTn id="133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1" fill="hold">
                      <p:stCondLst>
                        <p:cond delay="indefinite"/>
                      </p:stCondLst>
                      <p:childTnLst>
                        <p:par>
                          <p:cTn id="1342" fill="hold">
                            <p:stCondLst>
                              <p:cond delay="0"/>
                            </p:stCondLst>
                            <p:childTnLst>
                              <p:par>
                                <p:cTn id="134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1" fill="hold">
                      <p:stCondLst>
                        <p:cond delay="indefinite"/>
                      </p:stCondLst>
                      <p:childTnLst>
                        <p:par>
                          <p:cTn id="1352" fill="hold">
                            <p:stCondLst>
                              <p:cond delay="0"/>
                            </p:stCondLst>
                            <p:childTnLst>
                              <p:par>
                                <p:cTn id="135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9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2b3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0" name="TextShape 1"/>
          <p:cNvSpPr txBox="1"/>
          <p:nvPr/>
        </p:nvSpPr>
        <p:spPr>
          <a:xfrm>
            <a:off x="68760" y="4848480"/>
            <a:ext cx="411120" cy="294840"/>
          </a:xfrm>
          <a:prstGeom prst="rect">
            <a:avLst/>
          </a:prstGeom>
          <a:noFill/>
          <a:ln>
            <a:noFill/>
          </a:ln>
        </p:spPr>
        <p:txBody>
          <a:bodyPr lIns="68400" rIns="68400" tIns="68400" bIns="68400" anchor="ctr"/>
          <a:p>
            <a:pPr>
              <a:lnSpc>
                <a:spcPct val="100000"/>
              </a:lnSpc>
            </a:pPr>
            <a:fld id="{DACCF3A5-3D3B-4F88-9F85-5F68A3F20EF6}" type="slidenum">
              <a:rPr b="0" lang="en-US" sz="900" spc="-1" strike="noStrike">
                <a:solidFill>
                  <a:srgbClr val="0b87a1"/>
                </a:solidFill>
                <a:latin typeface="Dosis Light"/>
                <a:ea typeface="Dosis Light"/>
              </a:rPr>
              <a:t>&lt;number&gt;</a:t>
            </a:fld>
            <a:endParaRPr b="0" lang="en-US" sz="900" spc="-1" strike="noStrike">
              <a:latin typeface="Times New Roman"/>
            </a:endParaRPr>
          </a:p>
        </p:txBody>
      </p:sp>
      <p:pic>
        <p:nvPicPr>
          <p:cNvPr id="4221" name="Picture 4" descr=""/>
          <p:cNvPicPr/>
          <p:nvPr/>
        </p:nvPicPr>
        <p:blipFill>
          <a:blip r:embed="rId1"/>
          <a:stretch/>
        </p:blipFill>
        <p:spPr>
          <a:xfrm>
            <a:off x="156600" y="4446000"/>
            <a:ext cx="520200" cy="520200"/>
          </a:xfrm>
          <a:prstGeom prst="rect">
            <a:avLst/>
          </a:prstGeom>
          <a:ln>
            <a:noFill/>
          </a:ln>
        </p:spPr>
      </p:pic>
      <p:sp>
        <p:nvSpPr>
          <p:cNvPr id="4222" name="CustomShape 2"/>
          <p:cNvSpPr/>
          <p:nvPr/>
        </p:nvSpPr>
        <p:spPr>
          <a:xfrm>
            <a:off x="352440" y="69840"/>
            <a:ext cx="5070600" cy="857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b"/>
          <a:p>
            <a:pPr>
              <a:lnSpc>
                <a:spcPct val="100000"/>
              </a:lnSpc>
            </a:pPr>
            <a:r>
              <a:rPr b="0" lang="en-US" sz="3000" spc="-1" strike="noStrike">
                <a:solidFill>
                  <a:srgbClr val="268bd2"/>
                </a:solidFill>
                <a:latin typeface="Vazir Code"/>
                <a:ea typeface="Dosis Light"/>
              </a:rPr>
              <a:t>Data structures</a:t>
            </a:r>
            <a:endParaRPr b="0" lang="en-US" sz="3000" spc="-1" strike="noStrike">
              <a:latin typeface="Arial"/>
            </a:endParaRPr>
          </a:p>
        </p:txBody>
      </p:sp>
      <p:pic>
        <p:nvPicPr>
          <p:cNvPr id="4223" name="" descr=""/>
          <p:cNvPicPr/>
          <p:nvPr/>
        </p:nvPicPr>
        <p:blipFill>
          <a:blip r:embed="rId2"/>
          <a:stretch/>
        </p:blipFill>
        <p:spPr>
          <a:xfrm>
            <a:off x="9449280" y="3749040"/>
            <a:ext cx="2437920" cy="2219040"/>
          </a:xfrm>
          <a:prstGeom prst="rect">
            <a:avLst/>
          </a:prstGeom>
          <a:ln>
            <a:noFill/>
          </a:ln>
        </p:spPr>
      </p:pic>
      <p:pic>
        <p:nvPicPr>
          <p:cNvPr id="4224" name="" descr=""/>
          <p:cNvPicPr/>
          <p:nvPr/>
        </p:nvPicPr>
        <p:blipFill>
          <a:blip r:embed="rId3"/>
          <a:stretch/>
        </p:blipFill>
        <p:spPr>
          <a:xfrm>
            <a:off x="9449280" y="3749040"/>
            <a:ext cx="2437920" cy="2219040"/>
          </a:xfrm>
          <a:prstGeom prst="rect">
            <a:avLst/>
          </a:prstGeom>
          <a:ln>
            <a:noFill/>
          </a:ln>
        </p:spPr>
      </p:pic>
      <p:pic>
        <p:nvPicPr>
          <p:cNvPr id="4225" name="" descr=""/>
          <p:cNvPicPr/>
          <p:nvPr/>
        </p:nvPicPr>
        <p:blipFill>
          <a:blip r:embed="rId4"/>
          <a:stretch/>
        </p:blipFill>
        <p:spPr>
          <a:xfrm>
            <a:off x="9449280" y="3749040"/>
            <a:ext cx="2437920" cy="2219040"/>
          </a:xfrm>
          <a:prstGeom prst="rect">
            <a:avLst/>
          </a:prstGeom>
          <a:ln>
            <a:noFill/>
          </a:ln>
        </p:spPr>
      </p:pic>
      <p:pic>
        <p:nvPicPr>
          <p:cNvPr id="4226" name="" descr=""/>
          <p:cNvPicPr/>
          <p:nvPr/>
        </p:nvPicPr>
        <p:blipFill>
          <a:blip r:embed="rId5"/>
          <a:stretch/>
        </p:blipFill>
        <p:spPr>
          <a:xfrm>
            <a:off x="9449280" y="3749040"/>
            <a:ext cx="2437560" cy="2219040"/>
          </a:xfrm>
          <a:prstGeom prst="rect">
            <a:avLst/>
          </a:prstGeom>
          <a:ln>
            <a:noFill/>
          </a:ln>
        </p:spPr>
      </p:pic>
      <p:graphicFrame>
        <p:nvGraphicFramePr>
          <p:cNvPr id="4227" name="Table 3"/>
          <p:cNvGraphicFramePr/>
          <p:nvPr/>
        </p:nvGraphicFramePr>
        <p:xfrm>
          <a:off x="626760" y="1224000"/>
          <a:ext cx="4757400" cy="2879280"/>
        </p:xfrm>
        <a:graphic>
          <a:graphicData uri="http://schemas.openxmlformats.org/drawingml/2006/table">
            <a:tbl>
              <a:tblPr/>
              <a:tblGrid>
                <a:gridCol w="862200"/>
                <a:gridCol w="1747800"/>
                <a:gridCol w="2147760"/>
              </a:tblGrid>
              <a:tr h="719640">
                <a:tc>
                  <a:txBody>
                    <a:bodyPr lIns="90000" rIns="90000" tIns="46800" bIns="46800"/>
                    <a:p>
                      <a:pPr algn="ctr"/>
                      <a:r>
                        <a:rPr b="0" lang="en-US" sz="1800" spc="-1" strike="noStrike">
                          <a:latin typeface="Arial"/>
                        </a:rPr>
                        <a:t>dim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9999ff"/>
                    </a:solidFill>
                  </a:tcPr>
                </a:tc>
                <a:tc>
                  <a:txBody>
                    <a:bodyPr lIns="90000" rIns="90000" tIns="46800" bIns="46800"/>
                    <a:p>
                      <a:pPr algn="ctr"/>
                      <a:r>
                        <a:rPr b="0" lang="en-US" sz="1800" spc="-1" strike="noStrike">
                          <a:latin typeface="Arial"/>
                        </a:rPr>
                        <a:t>Homogeneous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9999ff"/>
                    </a:solidFill>
                  </a:tcPr>
                </a:tc>
                <a:tc>
                  <a:txBody>
                    <a:bodyPr lIns="90000" rIns="90000" tIns="46800" bIns="46800"/>
                    <a:p>
                      <a:pPr algn="ctr"/>
                      <a:r>
                        <a:rPr b="0" lang="en-US" sz="1800" spc="-1" strike="noStrike">
                          <a:latin typeface="Arial"/>
                        </a:rPr>
                        <a:t>Heterogeneous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9999ff"/>
                    </a:solidFill>
                  </a:tcPr>
                </a:tc>
              </a:tr>
              <a:tr h="719640">
                <a:tc>
                  <a:txBody>
                    <a:bodyPr lIns="90000" rIns="90000" tIns="46800" bIns="46800"/>
                    <a:p>
                      <a:pPr algn="ctr"/>
                      <a:r>
                        <a:rPr b="0" lang="en-US" sz="1800" spc="-1" strike="noStrike">
                          <a:latin typeface="Arial"/>
                        </a:rPr>
                        <a:t>1d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ff"/>
                    </a:solidFill>
                  </a:tcPr>
                </a:tc>
                <a:tc>
                  <a:txBody>
                    <a:bodyPr lIns="90000" rIns="90000" tIns="46800" bIns="46800"/>
                    <a:p>
                      <a:pPr algn="ctr"/>
                      <a:r>
                        <a:rPr b="0" lang="en-US" sz="1800" spc="-1" strike="noStrike">
                          <a:latin typeface="Arial"/>
                        </a:rPr>
                        <a:t>Atomic Vector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ff"/>
                    </a:solidFill>
                  </a:tcPr>
                </a:tc>
                <a:tc>
                  <a:txBody>
                    <a:bodyPr lIns="90000" rIns="90000" tIns="46800" bIns="46800"/>
                    <a:p>
                      <a:pPr algn="ctr"/>
                      <a:r>
                        <a:rPr b="0" lang="en-US" sz="1800" spc="-1" strike="noStrike">
                          <a:latin typeface="Arial"/>
                        </a:rPr>
                        <a:t>List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ff"/>
                    </a:solidFill>
                  </a:tcPr>
                </a:tc>
              </a:tr>
              <a:tr h="719640">
                <a:tc>
                  <a:txBody>
                    <a:bodyPr lIns="90000" rIns="90000" tIns="46800" bIns="46800"/>
                    <a:p>
                      <a:pPr algn="ctr"/>
                      <a:r>
                        <a:rPr b="0" lang="en-US" sz="1800" spc="-1" strike="noStrike">
                          <a:latin typeface="Arial"/>
                        </a:rPr>
                        <a:t>2d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ff"/>
                    </a:solidFill>
                  </a:tcPr>
                </a:tc>
                <a:tc>
                  <a:txBody>
                    <a:bodyPr lIns="90000" rIns="90000" tIns="46800" bIns="46800"/>
                    <a:p>
                      <a:pPr algn="ctr"/>
                      <a:r>
                        <a:rPr b="0" lang="en-US" sz="1800" spc="-1" strike="noStrike">
                          <a:latin typeface="Arial"/>
                        </a:rPr>
                        <a:t>Matrix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ff"/>
                    </a:solidFill>
                  </a:tcPr>
                </a:tc>
                <a:tc>
                  <a:txBody>
                    <a:bodyPr lIns="90000" rIns="90000" tIns="46800" bIns="46800"/>
                    <a:p>
                      <a:pPr algn="ctr"/>
                      <a:r>
                        <a:rPr b="0" lang="en-US" sz="1800" spc="-1" strike="noStrike">
                          <a:latin typeface="Arial"/>
                        </a:rPr>
                        <a:t>Data frame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2aa198"/>
                    </a:solidFill>
                  </a:tcPr>
                </a:tc>
              </a:tr>
              <a:tr h="720720">
                <a:tc>
                  <a:txBody>
                    <a:bodyPr lIns="90000" rIns="90000" tIns="46800" bIns="46800"/>
                    <a:p>
                      <a:pPr algn="ctr"/>
                      <a:r>
                        <a:rPr b="0" lang="en-US" sz="1800" spc="-1" strike="noStrike">
                          <a:latin typeface="Arial"/>
                        </a:rPr>
                        <a:t>nd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ff"/>
                    </a:solidFill>
                  </a:tcPr>
                </a:tc>
                <a:tc>
                  <a:txBody>
                    <a:bodyPr lIns="90000" rIns="90000" tIns="46800" bIns="46800"/>
                    <a:p>
                      <a:pPr algn="ctr"/>
                      <a:r>
                        <a:rPr b="0" lang="en-US" sz="1800" spc="-1" strike="noStrike">
                          <a:latin typeface="Arial"/>
                        </a:rPr>
                        <a:t>Array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ff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ff"/>
                    </a:solidFill>
                  </a:tcPr>
                </a:tc>
              </a:tr>
            </a:tbl>
          </a:graphicData>
        </a:graphic>
      </p:graphicFrame>
    </p:spTree>
  </p:cSld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2b3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8" name="TextShape 1"/>
          <p:cNvSpPr txBox="1"/>
          <p:nvPr/>
        </p:nvSpPr>
        <p:spPr>
          <a:xfrm>
            <a:off x="68760" y="4848480"/>
            <a:ext cx="411120" cy="294840"/>
          </a:xfrm>
          <a:prstGeom prst="rect">
            <a:avLst/>
          </a:prstGeom>
          <a:noFill/>
          <a:ln>
            <a:noFill/>
          </a:ln>
        </p:spPr>
        <p:txBody>
          <a:bodyPr lIns="68400" rIns="68400" tIns="68400" bIns="68400" anchor="ctr"/>
          <a:p>
            <a:pPr>
              <a:lnSpc>
                <a:spcPct val="100000"/>
              </a:lnSpc>
            </a:pPr>
            <a:fld id="{F45EE28C-3D9E-4A9F-9A33-5FB3488E7460}" type="slidenum">
              <a:rPr b="0" lang="en-US" sz="900" spc="-1" strike="noStrike">
                <a:solidFill>
                  <a:srgbClr val="0b87a1"/>
                </a:solidFill>
                <a:latin typeface="Dosis Light"/>
                <a:ea typeface="Dosis Light"/>
              </a:rPr>
              <a:t>&lt;number&gt;</a:t>
            </a:fld>
            <a:endParaRPr b="0" lang="en-US" sz="900" spc="-1" strike="noStrike">
              <a:latin typeface="Times New Roman"/>
            </a:endParaRPr>
          </a:p>
        </p:txBody>
      </p:sp>
      <p:pic>
        <p:nvPicPr>
          <p:cNvPr id="4229" name="Picture 4" descr=""/>
          <p:cNvPicPr/>
          <p:nvPr/>
        </p:nvPicPr>
        <p:blipFill>
          <a:blip r:embed="rId1"/>
          <a:stretch/>
        </p:blipFill>
        <p:spPr>
          <a:xfrm>
            <a:off x="156600" y="4446000"/>
            <a:ext cx="520200" cy="520200"/>
          </a:xfrm>
          <a:prstGeom prst="rect">
            <a:avLst/>
          </a:prstGeom>
          <a:ln>
            <a:noFill/>
          </a:ln>
        </p:spPr>
      </p:pic>
      <p:sp>
        <p:nvSpPr>
          <p:cNvPr id="4230" name="CustomShape 2"/>
          <p:cNvSpPr/>
          <p:nvPr/>
        </p:nvSpPr>
        <p:spPr>
          <a:xfrm>
            <a:off x="352440" y="-74160"/>
            <a:ext cx="5070600" cy="857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b"/>
          <a:p>
            <a:pPr>
              <a:lnSpc>
                <a:spcPct val="100000"/>
              </a:lnSpc>
            </a:pPr>
            <a:r>
              <a:rPr b="0" lang="en-US" sz="3000" spc="-1" strike="noStrike">
                <a:solidFill>
                  <a:srgbClr val="268bd2"/>
                </a:solidFill>
                <a:latin typeface="Vazir Code"/>
                <a:ea typeface="Dosis Light"/>
              </a:rPr>
              <a:t>Data frames</a:t>
            </a:r>
            <a:endParaRPr b="0" lang="en-US" sz="3000" spc="-1" strike="noStrike">
              <a:latin typeface="Arial"/>
            </a:endParaRPr>
          </a:p>
        </p:txBody>
      </p:sp>
      <p:pic>
        <p:nvPicPr>
          <p:cNvPr id="4231" name="" descr=""/>
          <p:cNvPicPr/>
          <p:nvPr/>
        </p:nvPicPr>
        <p:blipFill>
          <a:blip r:embed="rId2"/>
          <a:stretch/>
        </p:blipFill>
        <p:spPr>
          <a:xfrm>
            <a:off x="9449280" y="3749040"/>
            <a:ext cx="2437920" cy="2219040"/>
          </a:xfrm>
          <a:prstGeom prst="rect">
            <a:avLst/>
          </a:prstGeom>
          <a:ln>
            <a:noFill/>
          </a:ln>
        </p:spPr>
      </p:pic>
      <p:pic>
        <p:nvPicPr>
          <p:cNvPr id="4232" name="" descr=""/>
          <p:cNvPicPr/>
          <p:nvPr/>
        </p:nvPicPr>
        <p:blipFill>
          <a:blip r:embed="rId3"/>
          <a:stretch/>
        </p:blipFill>
        <p:spPr>
          <a:xfrm>
            <a:off x="9449280" y="3749040"/>
            <a:ext cx="2437920" cy="2219040"/>
          </a:xfrm>
          <a:prstGeom prst="rect">
            <a:avLst/>
          </a:prstGeom>
          <a:ln>
            <a:noFill/>
          </a:ln>
        </p:spPr>
      </p:pic>
      <p:pic>
        <p:nvPicPr>
          <p:cNvPr id="4233" name="" descr=""/>
          <p:cNvPicPr/>
          <p:nvPr/>
        </p:nvPicPr>
        <p:blipFill>
          <a:blip r:embed="rId4"/>
          <a:stretch/>
        </p:blipFill>
        <p:spPr>
          <a:xfrm>
            <a:off x="9449280" y="3749040"/>
            <a:ext cx="2437920" cy="2219040"/>
          </a:xfrm>
          <a:prstGeom prst="rect">
            <a:avLst/>
          </a:prstGeom>
          <a:ln>
            <a:noFill/>
          </a:ln>
        </p:spPr>
      </p:pic>
      <p:pic>
        <p:nvPicPr>
          <p:cNvPr id="4234" name="" descr=""/>
          <p:cNvPicPr/>
          <p:nvPr/>
        </p:nvPicPr>
        <p:blipFill>
          <a:blip r:embed="rId5"/>
          <a:stretch/>
        </p:blipFill>
        <p:spPr>
          <a:xfrm>
            <a:off x="9449280" y="3749040"/>
            <a:ext cx="2437560" cy="2219040"/>
          </a:xfrm>
          <a:prstGeom prst="rect">
            <a:avLst/>
          </a:prstGeom>
          <a:ln>
            <a:noFill/>
          </a:ln>
        </p:spPr>
      </p:pic>
      <p:sp>
        <p:nvSpPr>
          <p:cNvPr id="4235" name="TextShape 3"/>
          <p:cNvSpPr txBox="1"/>
          <p:nvPr/>
        </p:nvSpPr>
        <p:spPr>
          <a:xfrm>
            <a:off x="731520" y="783000"/>
            <a:ext cx="4846320" cy="4340160"/>
          </a:xfrm>
          <a:prstGeom prst="rect">
            <a:avLst/>
          </a:prstGeom>
          <a:noFill/>
          <a:ln w="38160">
            <a:noFill/>
          </a:ln>
        </p:spPr>
        <p:txBody>
          <a:bodyPr lIns="109080" rIns="109080" tIns="64080" bIns="64080"/>
          <a:p>
            <a:pPr marL="216000" indent="-21600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5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A data frame is</a:t>
            </a:r>
            <a:r>
              <a:rPr b="0" lang="en-US" sz="13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 </a:t>
            </a:r>
            <a:endParaRPr b="0" lang="en-US" sz="13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3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the most common way of storing data in R</a:t>
            </a:r>
            <a:endParaRPr b="0" lang="en-US" sz="13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3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a </a:t>
            </a:r>
            <a:r>
              <a:rPr b="0" lang="en-US" sz="1300" spc="-1" strike="noStrike">
                <a:solidFill>
                  <a:srgbClr val="859000"/>
                </a:solidFill>
                <a:latin typeface="Vazir Code"/>
                <a:ea typeface="Noto Sans CJK SC Regular"/>
              </a:rPr>
              <a:t>list</a:t>
            </a:r>
            <a:r>
              <a:rPr b="0" lang="en-US" sz="13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 of equal-length </a:t>
            </a:r>
            <a:r>
              <a:rPr b="0" lang="en-US" sz="1300" spc="-1" strike="noStrike">
                <a:solidFill>
                  <a:srgbClr val="859000"/>
                </a:solidFill>
                <a:latin typeface="Vazir Code"/>
                <a:ea typeface="Noto Sans CJK SC Regular"/>
              </a:rPr>
              <a:t>vectors</a:t>
            </a:r>
            <a:r>
              <a:rPr b="0" lang="en-US" sz="13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 </a:t>
            </a:r>
            <a:endParaRPr b="0" lang="en-US" sz="13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3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2-dimensional structure</a:t>
            </a:r>
            <a:r>
              <a:rPr b="0" lang="en-US" sz="13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 </a:t>
            </a:r>
            <a:endParaRPr b="0" lang="en-US" sz="13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3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shares properties of both </a:t>
            </a:r>
            <a:r>
              <a:rPr b="0" lang="en-US" sz="1300" spc="-1" strike="noStrike">
                <a:solidFill>
                  <a:srgbClr val="859000"/>
                </a:solidFill>
                <a:latin typeface="Vazir Code"/>
                <a:ea typeface="Noto Sans CJK SC Regular"/>
              </a:rPr>
              <a:t>matrix</a:t>
            </a:r>
            <a:r>
              <a:rPr b="0" lang="en-US" sz="13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 and </a:t>
            </a:r>
            <a:r>
              <a:rPr b="0" lang="en-US" sz="1300" spc="-1" strike="noStrike">
                <a:solidFill>
                  <a:srgbClr val="859000"/>
                </a:solidFill>
                <a:latin typeface="Vazir Code"/>
                <a:ea typeface="Noto Sans CJK SC Regular"/>
              </a:rPr>
              <a:t>list</a:t>
            </a:r>
            <a:endParaRPr b="0" lang="en-US" sz="13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5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Create a data frame using </a:t>
            </a:r>
            <a:r>
              <a:rPr b="0" lang="en-US" sz="1500" spc="-1" strike="noStrike">
                <a:solidFill>
                  <a:srgbClr val="268bd2"/>
                </a:solidFill>
                <a:latin typeface="Vazir Code"/>
                <a:ea typeface="Noto Sans CJK SC Regular"/>
              </a:rPr>
              <a:t>data.frame</a:t>
            </a:r>
            <a:r>
              <a:rPr b="0" lang="en-US" sz="15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()</a:t>
            </a:r>
            <a:endParaRPr b="0" lang="en-US" sz="15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3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which takes named vectors as input</a:t>
            </a:r>
            <a:endParaRPr b="0" lang="en-US" sz="13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16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&gt;</a:t>
            </a:r>
            <a:r>
              <a:rPr b="0" lang="en-US" sz="14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 df </a:t>
            </a:r>
            <a:r>
              <a:rPr b="0" lang="en-US" sz="14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&lt;-</a:t>
            </a:r>
            <a:r>
              <a:rPr b="0" lang="en-US" sz="14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 </a:t>
            </a:r>
            <a:r>
              <a:rPr b="0" lang="en-US" sz="1400" spc="-1" strike="noStrike">
                <a:solidFill>
                  <a:srgbClr val="268bd2"/>
                </a:solidFill>
                <a:latin typeface="Vazir Code"/>
                <a:ea typeface="Noto Sans CJK SC Regular"/>
              </a:rPr>
              <a:t>data.frame</a:t>
            </a:r>
            <a:r>
              <a:rPr b="0" lang="en-US" sz="14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(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14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    </a:t>
            </a:r>
            <a:r>
              <a:rPr b="0" lang="en-US" sz="14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id </a:t>
            </a:r>
            <a:r>
              <a:rPr b="0" lang="en-US" sz="14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=</a:t>
            </a:r>
            <a:r>
              <a:rPr b="0" lang="en-US" sz="14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 </a:t>
            </a:r>
            <a:r>
              <a:rPr b="0" lang="en-US" sz="1400" spc="-1" strike="noStrike">
                <a:solidFill>
                  <a:srgbClr val="d33682"/>
                </a:solidFill>
                <a:latin typeface="Vazir Code"/>
                <a:ea typeface="Noto Sans CJK SC Regular"/>
              </a:rPr>
              <a:t>1:3</a:t>
            </a:r>
            <a:r>
              <a:rPr b="0" lang="en-US" sz="14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,</a:t>
            </a:r>
            <a:r>
              <a:rPr b="0" lang="en-US" sz="14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 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14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    </a:t>
            </a:r>
            <a:r>
              <a:rPr b="0" lang="en-US" sz="14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gender </a:t>
            </a:r>
            <a:r>
              <a:rPr b="0" lang="en-US" sz="14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=</a:t>
            </a:r>
            <a:r>
              <a:rPr b="0" lang="en-US" sz="14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 </a:t>
            </a:r>
            <a:r>
              <a:rPr b="0" lang="en-US" sz="1400" spc="-1" strike="noStrike">
                <a:solidFill>
                  <a:srgbClr val="268bd2"/>
                </a:solidFill>
                <a:latin typeface="Vazir Code"/>
                <a:ea typeface="Noto Sans CJK SC Regular"/>
              </a:rPr>
              <a:t>c</a:t>
            </a:r>
            <a:r>
              <a:rPr b="0" lang="en-US" sz="14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(</a:t>
            </a:r>
            <a:r>
              <a:rPr b="0" lang="en-US" sz="1400" spc="-1" strike="noStrike">
                <a:solidFill>
                  <a:srgbClr val="2aa198"/>
                </a:solidFill>
                <a:latin typeface="Vazir Code"/>
                <a:ea typeface="Noto Sans CJK SC Regular"/>
              </a:rPr>
              <a:t>"m"</a:t>
            </a:r>
            <a:r>
              <a:rPr b="0" lang="en-US" sz="14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,</a:t>
            </a:r>
            <a:r>
              <a:rPr b="0" lang="en-US" sz="14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 </a:t>
            </a:r>
            <a:r>
              <a:rPr b="0" lang="en-US" sz="1400" spc="-1" strike="noStrike">
                <a:solidFill>
                  <a:srgbClr val="2aa198"/>
                </a:solidFill>
                <a:latin typeface="Vazir Code"/>
                <a:ea typeface="Noto Sans CJK SC Regular"/>
              </a:rPr>
              <a:t>"f"</a:t>
            </a:r>
            <a:r>
              <a:rPr b="0" lang="en-US" sz="14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,</a:t>
            </a:r>
            <a:r>
              <a:rPr b="0" lang="en-US" sz="14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 </a:t>
            </a:r>
            <a:r>
              <a:rPr b="0" lang="en-US" sz="1400" spc="-1" strike="noStrike">
                <a:solidFill>
                  <a:srgbClr val="2aa198"/>
                </a:solidFill>
                <a:latin typeface="Vazir Code"/>
                <a:ea typeface="Noto Sans CJK SC Regular"/>
              </a:rPr>
              <a:t>"m"</a:t>
            </a:r>
            <a:r>
              <a:rPr b="0" lang="en-US" sz="14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),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14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    </a:t>
            </a:r>
            <a:r>
              <a:rPr b="0" lang="en-US" sz="14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fbs</a:t>
            </a:r>
            <a:r>
              <a:rPr b="0" lang="en-US" sz="14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 = </a:t>
            </a:r>
            <a:r>
              <a:rPr b="0" lang="en-US" sz="1400" spc="-1" strike="noStrike">
                <a:solidFill>
                  <a:srgbClr val="268bd2"/>
                </a:solidFill>
                <a:latin typeface="Vazir Code"/>
                <a:ea typeface="Noto Sans CJK SC Regular"/>
              </a:rPr>
              <a:t>c</a:t>
            </a:r>
            <a:r>
              <a:rPr b="0" lang="en-US" sz="14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(</a:t>
            </a:r>
            <a:r>
              <a:rPr b="0" lang="en-US" sz="1400" spc="-1" strike="noStrike">
                <a:solidFill>
                  <a:srgbClr val="d33682"/>
                </a:solidFill>
                <a:latin typeface="Vazir Code"/>
                <a:ea typeface="Noto Sans CJK SC Regular"/>
              </a:rPr>
              <a:t>104</a:t>
            </a:r>
            <a:r>
              <a:rPr b="0" lang="en-US" sz="14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, </a:t>
            </a:r>
            <a:r>
              <a:rPr b="0" lang="en-US" sz="1400" spc="-1" strike="noStrike">
                <a:solidFill>
                  <a:srgbClr val="d33682"/>
                </a:solidFill>
                <a:latin typeface="Vazir Code"/>
                <a:ea typeface="Noto Sans CJK SC Regular"/>
              </a:rPr>
              <a:t>98</a:t>
            </a:r>
            <a:r>
              <a:rPr b="0" lang="en-US" sz="14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, </a:t>
            </a:r>
            <a:r>
              <a:rPr b="0" lang="en-US" sz="1400" spc="-1" strike="noStrike">
                <a:solidFill>
                  <a:srgbClr val="d33682"/>
                </a:solidFill>
                <a:latin typeface="Vazir Code"/>
                <a:ea typeface="Noto Sans CJK SC Regular"/>
              </a:rPr>
              <a:t>129</a:t>
            </a:r>
            <a:r>
              <a:rPr b="0" lang="en-US" sz="14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)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14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)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14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&gt; </a:t>
            </a:r>
            <a:r>
              <a:rPr b="0" lang="en-US" sz="1400" spc="-1" strike="noStrike">
                <a:solidFill>
                  <a:srgbClr val="268bd2"/>
                </a:solidFill>
                <a:latin typeface="Vazir Code"/>
                <a:ea typeface="Noto Sans CJK SC Regular"/>
              </a:rPr>
              <a:t>str</a:t>
            </a:r>
            <a:r>
              <a:rPr b="0" lang="en-US" sz="14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(</a:t>
            </a:r>
            <a:r>
              <a:rPr b="0" lang="en-US" sz="14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df</a:t>
            </a:r>
            <a:r>
              <a:rPr b="0" lang="en-US" sz="14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)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12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'data.frame':</a:t>
            </a:r>
            <a:r>
              <a:rPr b="0" lang="en-US" sz="12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	</a:t>
            </a:r>
            <a:r>
              <a:rPr b="0" lang="en-US" sz="12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3 obs. of  3 variables: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12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 </a:t>
            </a:r>
            <a:r>
              <a:rPr b="0" lang="en-US" sz="12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$ id    : int  1 2 3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12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 </a:t>
            </a:r>
            <a:r>
              <a:rPr b="0" lang="en-US" sz="12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$ gender: Factor w/ 2 levels "f","m": 2 1 2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12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 </a:t>
            </a:r>
            <a:r>
              <a:rPr b="0" lang="en-US" sz="12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$ fbs   : num  104 98 129</a:t>
            </a:r>
            <a:endParaRPr b="0" lang="en-US" sz="1200" spc="-1" strike="noStrike">
              <a:latin typeface="Arial"/>
            </a:endParaRPr>
          </a:p>
        </p:txBody>
      </p:sp>
    </p:spTree>
  </p:cSld>
  <p:timing>
    <p:tnLst>
      <p:par>
        <p:cTn id="1361" dur="indefinite" restart="never" nodeType="tmRoot">
          <p:childTnLst>
            <p:seq>
              <p:cTn id="1362" dur="indefinite" nodeType="mainSeq">
                <p:childTnLst>
                  <p:par>
                    <p:cTn id="1363" fill="hold">
                      <p:stCondLst>
                        <p:cond delay="indefinite"/>
                      </p:stCondLst>
                      <p:childTnLst>
                        <p:par>
                          <p:cTn id="1364" fill="hold">
                            <p:stCondLst>
                              <p:cond delay="0"/>
                            </p:stCondLst>
                            <p:childTnLst>
                              <p:par>
                                <p:cTn id="136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7" fill="hold">
                      <p:stCondLst>
                        <p:cond delay="indefinite"/>
                      </p:stCondLst>
                      <p:childTnLst>
                        <p:par>
                          <p:cTn id="1368" fill="hold">
                            <p:stCondLst>
                              <p:cond delay="0"/>
                            </p:stCondLst>
                            <p:childTnLst>
                              <p:par>
                                <p:cTn id="136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1" fill="hold">
                      <p:stCondLst>
                        <p:cond delay="indefinite"/>
                      </p:stCondLst>
                      <p:childTnLst>
                        <p:par>
                          <p:cTn id="1372" fill="hold">
                            <p:stCondLst>
                              <p:cond delay="0"/>
                            </p:stCondLst>
                            <p:childTnLst>
                              <p:par>
                                <p:cTn id="137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5" fill="hold">
                      <p:stCondLst>
                        <p:cond delay="indefinite"/>
                      </p:stCondLst>
                      <p:childTnLst>
                        <p:par>
                          <p:cTn id="1376" fill="hold">
                            <p:stCondLst>
                              <p:cond delay="0"/>
                            </p:stCondLst>
                            <p:childTnLst>
                              <p:par>
                                <p:cTn id="137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1" fill="hold">
                      <p:stCondLst>
                        <p:cond delay="indefinite"/>
                      </p:stCondLst>
                      <p:childTnLst>
                        <p:par>
                          <p:cTn id="1382" fill="hold">
                            <p:stCondLst>
                              <p:cond delay="0"/>
                            </p:stCondLst>
                            <p:childTnLst>
                              <p:par>
                                <p:cTn id="138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5" fill="hold">
                      <p:stCondLst>
                        <p:cond delay="indefinite"/>
                      </p:stCondLst>
                      <p:childTnLst>
                        <p:par>
                          <p:cTn id="1386" fill="hold">
                            <p:stCondLst>
                              <p:cond delay="0"/>
                            </p:stCondLst>
                            <p:childTnLst>
                              <p:par>
                                <p:cTn id="138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9" fill="hold">
                      <p:stCondLst>
                        <p:cond delay="indefinite"/>
                      </p:stCondLst>
                      <p:childTnLst>
                        <p:par>
                          <p:cTn id="1390" fill="hold">
                            <p:stCondLst>
                              <p:cond delay="0"/>
                            </p:stCondLst>
                            <p:childTnLst>
                              <p:par>
                                <p:cTn id="139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5" fill="hold">
                      <p:stCondLst>
                        <p:cond delay="indefinite"/>
                      </p:stCondLst>
                      <p:childTnLst>
                        <p:par>
                          <p:cTn id="1396" fill="hold">
                            <p:stCondLst>
                              <p:cond delay="0"/>
                            </p:stCondLst>
                            <p:childTnLst>
                              <p:par>
                                <p:cTn id="139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7" fill="hold">
                      <p:stCondLst>
                        <p:cond delay="indefinite"/>
                      </p:stCondLst>
                      <p:childTnLst>
                        <p:par>
                          <p:cTn id="1408" fill="hold">
                            <p:stCondLst>
                              <p:cond delay="0"/>
                            </p:stCondLst>
                            <p:childTnLst>
                              <p:par>
                                <p:cTn id="140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2b3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6" name="TextShape 1"/>
          <p:cNvSpPr txBox="1"/>
          <p:nvPr/>
        </p:nvSpPr>
        <p:spPr>
          <a:xfrm>
            <a:off x="68760" y="4848480"/>
            <a:ext cx="411120" cy="294840"/>
          </a:xfrm>
          <a:prstGeom prst="rect">
            <a:avLst/>
          </a:prstGeom>
          <a:noFill/>
          <a:ln>
            <a:noFill/>
          </a:ln>
        </p:spPr>
        <p:txBody>
          <a:bodyPr lIns="68400" rIns="68400" tIns="68400" bIns="68400" anchor="ctr"/>
          <a:p>
            <a:pPr>
              <a:lnSpc>
                <a:spcPct val="100000"/>
              </a:lnSpc>
            </a:pPr>
            <a:fld id="{425741A6-A86B-4DAD-9430-7317FFEC8DAD}" type="slidenum">
              <a:rPr b="0" lang="en-US" sz="900" spc="-1" strike="noStrike">
                <a:solidFill>
                  <a:srgbClr val="0b87a1"/>
                </a:solidFill>
                <a:latin typeface="Dosis Light"/>
                <a:ea typeface="Dosis Light"/>
              </a:rPr>
              <a:t>&lt;number&gt;</a:t>
            </a:fld>
            <a:endParaRPr b="0" lang="en-US" sz="900" spc="-1" strike="noStrike">
              <a:latin typeface="Times New Roman"/>
            </a:endParaRPr>
          </a:p>
        </p:txBody>
      </p:sp>
      <p:pic>
        <p:nvPicPr>
          <p:cNvPr id="4237" name="Picture 4" descr=""/>
          <p:cNvPicPr/>
          <p:nvPr/>
        </p:nvPicPr>
        <p:blipFill>
          <a:blip r:embed="rId1"/>
          <a:stretch/>
        </p:blipFill>
        <p:spPr>
          <a:xfrm>
            <a:off x="156600" y="4446000"/>
            <a:ext cx="520200" cy="520200"/>
          </a:xfrm>
          <a:prstGeom prst="rect">
            <a:avLst/>
          </a:prstGeom>
          <a:ln>
            <a:noFill/>
          </a:ln>
        </p:spPr>
      </p:pic>
      <p:sp>
        <p:nvSpPr>
          <p:cNvPr id="4238" name="CustomShape 2"/>
          <p:cNvSpPr/>
          <p:nvPr/>
        </p:nvSpPr>
        <p:spPr>
          <a:xfrm>
            <a:off x="352440" y="-74160"/>
            <a:ext cx="5070600" cy="857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b"/>
          <a:p>
            <a:pPr>
              <a:lnSpc>
                <a:spcPct val="100000"/>
              </a:lnSpc>
            </a:pPr>
            <a:r>
              <a:rPr b="0" lang="en-US" sz="3000" spc="-1" strike="noStrike">
                <a:solidFill>
                  <a:srgbClr val="268bd2"/>
                </a:solidFill>
                <a:latin typeface="Vazir Code"/>
                <a:ea typeface="Dosis Light"/>
              </a:rPr>
              <a:t>Data frames ...</a:t>
            </a:r>
            <a:endParaRPr b="0" lang="en-US" sz="3000" spc="-1" strike="noStrike">
              <a:latin typeface="Arial"/>
            </a:endParaRPr>
          </a:p>
        </p:txBody>
      </p:sp>
      <p:pic>
        <p:nvPicPr>
          <p:cNvPr id="4239" name="" descr=""/>
          <p:cNvPicPr/>
          <p:nvPr/>
        </p:nvPicPr>
        <p:blipFill>
          <a:blip r:embed="rId2"/>
          <a:stretch/>
        </p:blipFill>
        <p:spPr>
          <a:xfrm>
            <a:off x="9449280" y="3749040"/>
            <a:ext cx="2437920" cy="2219040"/>
          </a:xfrm>
          <a:prstGeom prst="rect">
            <a:avLst/>
          </a:prstGeom>
          <a:ln>
            <a:noFill/>
          </a:ln>
        </p:spPr>
      </p:pic>
      <p:pic>
        <p:nvPicPr>
          <p:cNvPr id="4240" name="" descr=""/>
          <p:cNvPicPr/>
          <p:nvPr/>
        </p:nvPicPr>
        <p:blipFill>
          <a:blip r:embed="rId3"/>
          <a:stretch/>
        </p:blipFill>
        <p:spPr>
          <a:xfrm>
            <a:off x="9449280" y="3749040"/>
            <a:ext cx="2437920" cy="2219040"/>
          </a:xfrm>
          <a:prstGeom prst="rect">
            <a:avLst/>
          </a:prstGeom>
          <a:ln>
            <a:noFill/>
          </a:ln>
        </p:spPr>
      </p:pic>
      <p:pic>
        <p:nvPicPr>
          <p:cNvPr id="4241" name="" descr=""/>
          <p:cNvPicPr/>
          <p:nvPr/>
        </p:nvPicPr>
        <p:blipFill>
          <a:blip r:embed="rId4"/>
          <a:stretch/>
        </p:blipFill>
        <p:spPr>
          <a:xfrm>
            <a:off x="9449280" y="3749040"/>
            <a:ext cx="2437920" cy="2219040"/>
          </a:xfrm>
          <a:prstGeom prst="rect">
            <a:avLst/>
          </a:prstGeom>
          <a:ln>
            <a:noFill/>
          </a:ln>
        </p:spPr>
      </p:pic>
      <p:pic>
        <p:nvPicPr>
          <p:cNvPr id="4242" name="" descr=""/>
          <p:cNvPicPr/>
          <p:nvPr/>
        </p:nvPicPr>
        <p:blipFill>
          <a:blip r:embed="rId5"/>
          <a:stretch/>
        </p:blipFill>
        <p:spPr>
          <a:xfrm>
            <a:off x="9449280" y="3749040"/>
            <a:ext cx="2437560" cy="2219040"/>
          </a:xfrm>
          <a:prstGeom prst="rect">
            <a:avLst/>
          </a:prstGeom>
          <a:ln>
            <a:noFill/>
          </a:ln>
        </p:spPr>
      </p:pic>
      <p:sp>
        <p:nvSpPr>
          <p:cNvPr id="4243" name="TextShape 3"/>
          <p:cNvSpPr txBox="1"/>
          <p:nvPr/>
        </p:nvSpPr>
        <p:spPr>
          <a:xfrm>
            <a:off x="731520" y="783000"/>
            <a:ext cx="4846320" cy="3723840"/>
          </a:xfrm>
          <a:prstGeom prst="rect">
            <a:avLst/>
          </a:prstGeom>
          <a:noFill/>
          <a:ln w="38160">
            <a:noFill/>
          </a:ln>
        </p:spPr>
        <p:txBody>
          <a:bodyPr lIns="109080" rIns="109080" tIns="64080" bIns="64080"/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14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&gt; df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12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  </a:t>
            </a:r>
            <a:r>
              <a:rPr b="0" lang="en-US" sz="12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id gender fbs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12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1  1      m 104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12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2  2      f  98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12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3  3      m 129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14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&gt; </a:t>
            </a:r>
            <a:r>
              <a:rPr b="0" lang="en-US" sz="1400" spc="-1" strike="noStrike">
                <a:solidFill>
                  <a:srgbClr val="268bd2"/>
                </a:solidFill>
                <a:latin typeface="Vazir Code"/>
                <a:ea typeface="Noto Sans CJK SC Regular"/>
              </a:rPr>
              <a:t>class</a:t>
            </a:r>
            <a:r>
              <a:rPr b="0" lang="en-US" sz="14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(</a:t>
            </a:r>
            <a:r>
              <a:rPr b="0" lang="en-US" sz="14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df</a:t>
            </a:r>
            <a:r>
              <a:rPr b="0" lang="en-US" sz="14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)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14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[1] "data.frame"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14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&gt; </a:t>
            </a:r>
            <a:r>
              <a:rPr b="0" lang="en-US" sz="1400" spc="-1" strike="noStrike">
                <a:solidFill>
                  <a:srgbClr val="268bd2"/>
                </a:solidFill>
                <a:latin typeface="Vazir Code"/>
                <a:ea typeface="Noto Sans CJK SC Regular"/>
              </a:rPr>
              <a:t>typeof</a:t>
            </a:r>
            <a:r>
              <a:rPr b="0" lang="en-US" sz="14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(</a:t>
            </a:r>
            <a:r>
              <a:rPr b="0" lang="en-US" sz="14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df</a:t>
            </a:r>
            <a:r>
              <a:rPr b="0" lang="en-US" sz="14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)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14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[1] "list"</a:t>
            </a:r>
            <a:endParaRPr b="0" lang="en-US" sz="1400" spc="-1" strike="noStrike">
              <a:latin typeface="Arial"/>
            </a:endParaRPr>
          </a:p>
        </p:txBody>
      </p:sp>
    </p:spTree>
  </p:cSld>
  <p:timing>
    <p:tnLst>
      <p:par>
        <p:cTn id="1419" dur="indefinite" restart="never" nodeType="tmRoot">
          <p:childTnLst>
            <p:seq>
              <p:cTn id="1420" dur="indefinite" nodeType="mainSeq">
                <p:childTnLst>
                  <p:par>
                    <p:cTn id="1421" fill="hold">
                      <p:stCondLst>
                        <p:cond delay="indefinite"/>
                      </p:stCondLst>
                      <p:childTnLst>
                        <p:par>
                          <p:cTn id="1422" fill="hold">
                            <p:stCondLst>
                              <p:cond delay="0"/>
                            </p:stCondLst>
                            <p:childTnLst>
                              <p:par>
                                <p:cTn id="142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3" fill="hold">
                      <p:stCondLst>
                        <p:cond delay="indefinite"/>
                      </p:stCondLst>
                      <p:childTnLst>
                        <p:par>
                          <p:cTn id="1434" fill="hold">
                            <p:stCondLst>
                              <p:cond delay="0"/>
                            </p:stCondLst>
                            <p:childTnLst>
                              <p:par>
                                <p:cTn id="143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7" fill="hold">
                      <p:stCondLst>
                        <p:cond delay="indefinite"/>
                      </p:stCondLst>
                      <p:childTnLst>
                        <p:par>
                          <p:cTn id="1438" fill="hold">
                            <p:stCondLst>
                              <p:cond delay="0"/>
                            </p:stCondLst>
                            <p:childTnLst>
                              <p:par>
                                <p:cTn id="143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1" fill="hold">
                      <p:stCondLst>
                        <p:cond delay="indefinite"/>
                      </p:stCondLst>
                      <p:childTnLst>
                        <p:par>
                          <p:cTn id="1442" fill="hold">
                            <p:stCondLst>
                              <p:cond delay="0"/>
                            </p:stCondLst>
                            <p:childTnLst>
                              <p:par>
                                <p:cTn id="144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5" fill="hold">
                      <p:stCondLst>
                        <p:cond delay="indefinite"/>
                      </p:stCondLst>
                      <p:childTnLst>
                        <p:par>
                          <p:cTn id="1446" fill="hold">
                            <p:stCondLst>
                              <p:cond delay="0"/>
                            </p:stCondLst>
                            <p:childTnLst>
                              <p:par>
                                <p:cTn id="144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2b3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4" name="TextShape 1"/>
          <p:cNvSpPr txBox="1"/>
          <p:nvPr/>
        </p:nvSpPr>
        <p:spPr>
          <a:xfrm>
            <a:off x="68760" y="4848480"/>
            <a:ext cx="411120" cy="294840"/>
          </a:xfrm>
          <a:prstGeom prst="rect">
            <a:avLst/>
          </a:prstGeom>
          <a:noFill/>
          <a:ln>
            <a:noFill/>
          </a:ln>
        </p:spPr>
        <p:txBody>
          <a:bodyPr lIns="68400" rIns="68400" tIns="68400" bIns="68400" anchor="ctr"/>
          <a:p>
            <a:pPr>
              <a:lnSpc>
                <a:spcPct val="100000"/>
              </a:lnSpc>
            </a:pPr>
            <a:fld id="{8C09B005-2B86-4A50-96BD-E36BB01EB11A}" type="slidenum">
              <a:rPr b="0" lang="en-US" sz="900" spc="-1" strike="noStrike">
                <a:solidFill>
                  <a:srgbClr val="0b87a1"/>
                </a:solidFill>
                <a:latin typeface="Dosis Light"/>
                <a:ea typeface="Dosis Light"/>
              </a:rPr>
              <a:t>&lt;number&gt;</a:t>
            </a:fld>
            <a:endParaRPr b="0" lang="en-US" sz="900" spc="-1" strike="noStrike">
              <a:latin typeface="Times New Roman"/>
            </a:endParaRPr>
          </a:p>
        </p:txBody>
      </p:sp>
      <p:pic>
        <p:nvPicPr>
          <p:cNvPr id="4245" name="Picture 4" descr=""/>
          <p:cNvPicPr/>
          <p:nvPr/>
        </p:nvPicPr>
        <p:blipFill>
          <a:blip r:embed="rId1"/>
          <a:stretch/>
        </p:blipFill>
        <p:spPr>
          <a:xfrm>
            <a:off x="156600" y="4446000"/>
            <a:ext cx="520200" cy="520200"/>
          </a:xfrm>
          <a:prstGeom prst="rect">
            <a:avLst/>
          </a:prstGeom>
          <a:ln>
            <a:noFill/>
          </a:ln>
        </p:spPr>
      </p:pic>
      <p:sp>
        <p:nvSpPr>
          <p:cNvPr id="4246" name="CustomShape 2"/>
          <p:cNvSpPr/>
          <p:nvPr/>
        </p:nvSpPr>
        <p:spPr>
          <a:xfrm>
            <a:off x="352440" y="-74160"/>
            <a:ext cx="5070600" cy="857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b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68bd2"/>
                </a:solidFill>
                <a:latin typeface="Vazir Code"/>
                <a:ea typeface="Dosis Light"/>
              </a:rPr>
              <a:t>Import Data frames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4247" name="" descr=""/>
          <p:cNvPicPr/>
          <p:nvPr/>
        </p:nvPicPr>
        <p:blipFill>
          <a:blip r:embed="rId2"/>
          <a:stretch/>
        </p:blipFill>
        <p:spPr>
          <a:xfrm>
            <a:off x="9449280" y="3749040"/>
            <a:ext cx="2437920" cy="2219040"/>
          </a:xfrm>
          <a:prstGeom prst="rect">
            <a:avLst/>
          </a:prstGeom>
          <a:ln>
            <a:noFill/>
          </a:ln>
        </p:spPr>
      </p:pic>
      <p:pic>
        <p:nvPicPr>
          <p:cNvPr id="4248" name="" descr=""/>
          <p:cNvPicPr/>
          <p:nvPr/>
        </p:nvPicPr>
        <p:blipFill>
          <a:blip r:embed="rId3"/>
          <a:stretch/>
        </p:blipFill>
        <p:spPr>
          <a:xfrm>
            <a:off x="9449280" y="3749040"/>
            <a:ext cx="2437920" cy="2219040"/>
          </a:xfrm>
          <a:prstGeom prst="rect">
            <a:avLst/>
          </a:prstGeom>
          <a:ln>
            <a:noFill/>
          </a:ln>
        </p:spPr>
      </p:pic>
      <p:pic>
        <p:nvPicPr>
          <p:cNvPr id="4249" name="" descr=""/>
          <p:cNvPicPr/>
          <p:nvPr/>
        </p:nvPicPr>
        <p:blipFill>
          <a:blip r:embed="rId4"/>
          <a:stretch/>
        </p:blipFill>
        <p:spPr>
          <a:xfrm>
            <a:off x="9449280" y="3749040"/>
            <a:ext cx="2437920" cy="2219040"/>
          </a:xfrm>
          <a:prstGeom prst="rect">
            <a:avLst/>
          </a:prstGeom>
          <a:ln>
            <a:noFill/>
          </a:ln>
        </p:spPr>
      </p:pic>
      <p:pic>
        <p:nvPicPr>
          <p:cNvPr id="4250" name="" descr=""/>
          <p:cNvPicPr/>
          <p:nvPr/>
        </p:nvPicPr>
        <p:blipFill>
          <a:blip r:embed="rId5"/>
          <a:stretch/>
        </p:blipFill>
        <p:spPr>
          <a:xfrm>
            <a:off x="9449280" y="3749040"/>
            <a:ext cx="2437560" cy="2219040"/>
          </a:xfrm>
          <a:prstGeom prst="rect">
            <a:avLst/>
          </a:prstGeom>
          <a:ln>
            <a:noFill/>
          </a:ln>
        </p:spPr>
      </p:pic>
      <p:sp>
        <p:nvSpPr>
          <p:cNvPr id="4251" name="TextShape 3"/>
          <p:cNvSpPr txBox="1"/>
          <p:nvPr/>
        </p:nvSpPr>
        <p:spPr>
          <a:xfrm>
            <a:off x="274320" y="783000"/>
            <a:ext cx="5303520" cy="3723840"/>
          </a:xfrm>
          <a:prstGeom prst="rect">
            <a:avLst/>
          </a:prstGeom>
          <a:noFill/>
          <a:ln w="38160">
            <a:noFill/>
          </a:ln>
        </p:spPr>
        <p:txBody>
          <a:bodyPr lIns="109080" rIns="109080" tIns="64080" bIns="64080"/>
          <a:p>
            <a:pPr marL="216000" indent="-21600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import/export requires addressing the path </a:t>
            </a:r>
            <a:endParaRPr b="0" lang="en-US" sz="16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Importing with </a:t>
            </a:r>
            <a:r>
              <a:rPr b="1" lang="en-US" sz="1400" spc="-1" strike="noStrike">
                <a:solidFill>
                  <a:srgbClr val="859000"/>
                </a:solidFill>
                <a:latin typeface="Vazir Code"/>
                <a:ea typeface="Noto Sans CJK SC Regular"/>
              </a:rPr>
              <a:t>absolute path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12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&gt; df </a:t>
            </a:r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&lt;-</a:t>
            </a:r>
            <a:r>
              <a:rPr b="0" lang="en-US" sz="12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 </a:t>
            </a:r>
            <a:r>
              <a:rPr b="0" lang="en-US" sz="1200" spc="-1" strike="noStrike">
                <a:solidFill>
                  <a:srgbClr val="268bd2"/>
                </a:solidFill>
                <a:latin typeface="Vazir Code"/>
                <a:ea typeface="Noto Sans CJK SC Regular"/>
              </a:rPr>
              <a:t>read.csv</a:t>
            </a:r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(</a:t>
            </a:r>
            <a:r>
              <a:rPr b="0" lang="en-US" sz="1200" spc="-1" strike="noStrike">
                <a:solidFill>
                  <a:srgbClr val="999999"/>
                </a:solidFill>
                <a:latin typeface="Vazir Code"/>
                <a:ea typeface="Noto Sans CJK SC Regular"/>
              </a:rPr>
              <a:t>  </a:t>
            </a:r>
            <a:r>
              <a:rPr b="0" i="1" lang="en-US" sz="1200" spc="-1" strike="noStrike">
                <a:solidFill>
                  <a:srgbClr val="999999"/>
                </a:solidFill>
                <a:latin typeface="Vazir Code"/>
                <a:ea typeface="Noto Sans CJK SC Regular"/>
              </a:rPr>
              <a:t># comma separated text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12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    </a:t>
            </a:r>
            <a:r>
              <a:rPr b="0" lang="en-US" sz="12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File </a:t>
            </a:r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= </a:t>
            </a:r>
            <a:r>
              <a:rPr b="0" lang="en-US" sz="1200" spc="-1" strike="noStrike">
                <a:solidFill>
                  <a:srgbClr val="2aa198"/>
                </a:solidFill>
                <a:latin typeface="Vazir Code"/>
                <a:ea typeface="Noto Sans CJK SC Regular"/>
              </a:rPr>
              <a:t>"/home/maanib/Documents/rprojects/teacheR/data/df.csv"</a:t>
            </a:r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,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12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    </a:t>
            </a:r>
            <a:r>
              <a:rPr b="0" lang="en-US" sz="12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fileEncoding </a:t>
            </a:r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=</a:t>
            </a:r>
            <a:r>
              <a:rPr b="0" lang="en-US" sz="12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 </a:t>
            </a:r>
            <a:r>
              <a:rPr b="0" lang="en-US" sz="1200" spc="-1" strike="noStrike">
                <a:solidFill>
                  <a:srgbClr val="2aa198"/>
                </a:solidFill>
                <a:latin typeface="Vazir Code"/>
                <a:ea typeface="Noto Sans CJK SC Regular"/>
              </a:rPr>
              <a:t>"UTF-8"</a:t>
            </a:r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,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1200" spc="-1" strike="noStrike">
                <a:solidFill>
                  <a:srgbClr val="2aa198"/>
                </a:solidFill>
                <a:latin typeface="Vazir Code"/>
                <a:ea typeface="Noto Sans CJK SC Regular"/>
              </a:rPr>
              <a:t>    </a:t>
            </a:r>
            <a:r>
              <a:rPr b="0" lang="en-US" sz="12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header</a:t>
            </a:r>
            <a:r>
              <a:rPr b="0" lang="en-US" sz="1200" spc="-1" strike="noStrike">
                <a:solidFill>
                  <a:srgbClr val="2aa198"/>
                </a:solidFill>
                <a:latin typeface="Vazir Code"/>
                <a:ea typeface="Noto Sans CJK SC Regular"/>
              </a:rPr>
              <a:t> </a:t>
            </a:r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=</a:t>
            </a:r>
            <a:r>
              <a:rPr b="0" lang="en-US" sz="1200" spc="-1" strike="noStrike">
                <a:solidFill>
                  <a:srgbClr val="2aa198"/>
                </a:solidFill>
                <a:latin typeface="Vazir Code"/>
                <a:ea typeface="Noto Sans CJK SC Regular"/>
              </a:rPr>
              <a:t> </a:t>
            </a:r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TRUE  </a:t>
            </a:r>
            <a:r>
              <a:rPr b="0" i="1" lang="en-US" sz="1200" spc="-1" strike="noStrike">
                <a:solidFill>
                  <a:srgbClr val="999999"/>
                </a:solidFill>
                <a:latin typeface="Vazir Code"/>
                <a:ea typeface="Noto Sans CJK SC Regular"/>
              </a:rPr>
              <a:t># column names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)</a:t>
            </a:r>
            <a:r>
              <a:rPr b="0" lang="en-US" sz="14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 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12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&gt; </a:t>
            </a:r>
            <a:r>
              <a:rPr b="0" lang="en-US" sz="1400" spc="-1" strike="noStrike">
                <a:solidFill>
                  <a:srgbClr val="268bd2"/>
                </a:solidFill>
                <a:latin typeface="Vazir Code"/>
                <a:ea typeface="Noto Sans CJK SC Regular"/>
              </a:rPr>
              <a:t>str</a:t>
            </a:r>
            <a:r>
              <a:rPr b="0" lang="en-US" sz="14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(</a:t>
            </a:r>
            <a:r>
              <a:rPr b="0" lang="en-US" sz="14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df</a:t>
            </a:r>
            <a:r>
              <a:rPr b="0" lang="en-US" sz="14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)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12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'data.frame':</a:t>
            </a:r>
            <a:r>
              <a:rPr b="0" lang="en-US" sz="12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	</a:t>
            </a:r>
            <a:r>
              <a:rPr b="0" lang="en-US" sz="12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3 obs. of  4 variables: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12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 </a:t>
            </a:r>
            <a:r>
              <a:rPr b="0" lang="en-US" sz="12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$ X     : int  1 2 3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12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 </a:t>
            </a:r>
            <a:r>
              <a:rPr b="0" lang="en-US" sz="12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$ id    : int  1 2 3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12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 </a:t>
            </a:r>
            <a:r>
              <a:rPr b="0" lang="en-US" sz="12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$ gender: Factor w/ 2 levels "f","m": 2 1 2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12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 </a:t>
            </a:r>
            <a:r>
              <a:rPr b="0" lang="en-US" sz="12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$ fbs   : int  104 98 129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4252" name="TextShape 4"/>
          <p:cNvSpPr txBox="1"/>
          <p:nvPr/>
        </p:nvSpPr>
        <p:spPr>
          <a:xfrm>
            <a:off x="532080" y="1100520"/>
            <a:ext cx="180720" cy="427320"/>
          </a:xfrm>
          <a:prstGeom prst="rect">
            <a:avLst/>
          </a:prstGeom>
          <a:noFill/>
          <a:ln>
            <a:noFill/>
          </a:ln>
        </p:spPr>
      </p:sp>
    </p:spTree>
  </p:cSld>
  <p:timing>
    <p:tnLst>
      <p:par>
        <p:cTn id="1449" dur="indefinite" restart="never" nodeType="tmRoot">
          <p:childTnLst>
            <p:seq>
              <p:cTn id="1450" dur="indefinite" nodeType="mainSeq">
                <p:childTnLst>
                  <p:par>
                    <p:cTn id="1451" fill="hold">
                      <p:stCondLst>
                        <p:cond delay="indefinite"/>
                      </p:stCondLst>
                      <p:childTnLst>
                        <p:par>
                          <p:cTn id="1452" fill="hold">
                            <p:stCondLst>
                              <p:cond delay="0"/>
                            </p:stCondLst>
                            <p:childTnLst>
                              <p:par>
                                <p:cTn id="145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7" fill="hold">
                      <p:stCondLst>
                        <p:cond delay="indefinite"/>
                      </p:stCondLst>
                      <p:childTnLst>
                        <p:par>
                          <p:cTn id="1458" fill="hold">
                            <p:stCondLst>
                              <p:cond delay="0"/>
                            </p:stCondLst>
                            <p:childTnLst>
                              <p:par>
                                <p:cTn id="145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9" fill="hold">
                      <p:stCondLst>
                        <p:cond delay="indefinite"/>
                      </p:stCondLst>
                      <p:childTnLst>
                        <p:par>
                          <p:cTn id="1470" fill="hold">
                            <p:stCondLst>
                              <p:cond delay="0"/>
                            </p:stCondLst>
                            <p:childTnLst>
                              <p:par>
                                <p:cTn id="147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3" fill="hold">
                      <p:stCondLst>
                        <p:cond delay="indefinite"/>
                      </p:stCondLst>
                      <p:childTnLst>
                        <p:par>
                          <p:cTn id="1474" fill="hold">
                            <p:stCondLst>
                              <p:cond delay="0"/>
                            </p:stCondLst>
                            <p:childTnLst>
                              <p:par>
                                <p:cTn id="147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2b3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3" name="TextShape 1"/>
          <p:cNvSpPr txBox="1"/>
          <p:nvPr/>
        </p:nvSpPr>
        <p:spPr>
          <a:xfrm>
            <a:off x="68760" y="4848480"/>
            <a:ext cx="411120" cy="294840"/>
          </a:xfrm>
          <a:prstGeom prst="rect">
            <a:avLst/>
          </a:prstGeom>
          <a:noFill/>
          <a:ln>
            <a:noFill/>
          </a:ln>
        </p:spPr>
        <p:txBody>
          <a:bodyPr lIns="68400" rIns="68400" tIns="68400" bIns="68400" anchor="ctr"/>
          <a:p>
            <a:pPr>
              <a:lnSpc>
                <a:spcPct val="100000"/>
              </a:lnSpc>
            </a:pPr>
            <a:fld id="{E6F9BA21-DB55-4DDE-BF46-735DCC44CD47}" type="slidenum">
              <a:rPr b="0" lang="en-US" sz="900" spc="-1" strike="noStrike">
                <a:solidFill>
                  <a:srgbClr val="0b87a1"/>
                </a:solidFill>
                <a:latin typeface="Dosis Light"/>
                <a:ea typeface="Dosis Light"/>
              </a:rPr>
              <a:t>&lt;number&gt;</a:t>
            </a:fld>
            <a:endParaRPr b="0" lang="en-US" sz="900" spc="-1" strike="noStrike">
              <a:latin typeface="Times New Roman"/>
            </a:endParaRPr>
          </a:p>
        </p:txBody>
      </p:sp>
      <p:pic>
        <p:nvPicPr>
          <p:cNvPr id="4254" name="Picture 4" descr=""/>
          <p:cNvPicPr/>
          <p:nvPr/>
        </p:nvPicPr>
        <p:blipFill>
          <a:blip r:embed="rId1"/>
          <a:stretch/>
        </p:blipFill>
        <p:spPr>
          <a:xfrm>
            <a:off x="156600" y="4446000"/>
            <a:ext cx="520200" cy="520200"/>
          </a:xfrm>
          <a:prstGeom prst="rect">
            <a:avLst/>
          </a:prstGeom>
          <a:ln>
            <a:noFill/>
          </a:ln>
        </p:spPr>
      </p:pic>
      <p:sp>
        <p:nvSpPr>
          <p:cNvPr id="4255" name="CustomShape 2"/>
          <p:cNvSpPr/>
          <p:nvPr/>
        </p:nvSpPr>
        <p:spPr>
          <a:xfrm>
            <a:off x="352440" y="-74160"/>
            <a:ext cx="5070600" cy="857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b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68bd2"/>
                </a:solidFill>
                <a:latin typeface="Vazir Code"/>
                <a:ea typeface="Dosis Light"/>
              </a:rPr>
              <a:t>Import Data frames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4256" name="" descr=""/>
          <p:cNvPicPr/>
          <p:nvPr/>
        </p:nvPicPr>
        <p:blipFill>
          <a:blip r:embed="rId2"/>
          <a:stretch/>
        </p:blipFill>
        <p:spPr>
          <a:xfrm>
            <a:off x="9449280" y="3749040"/>
            <a:ext cx="2437920" cy="2219040"/>
          </a:xfrm>
          <a:prstGeom prst="rect">
            <a:avLst/>
          </a:prstGeom>
          <a:ln>
            <a:noFill/>
          </a:ln>
        </p:spPr>
      </p:pic>
      <p:pic>
        <p:nvPicPr>
          <p:cNvPr id="4257" name="" descr=""/>
          <p:cNvPicPr/>
          <p:nvPr/>
        </p:nvPicPr>
        <p:blipFill>
          <a:blip r:embed="rId3"/>
          <a:stretch/>
        </p:blipFill>
        <p:spPr>
          <a:xfrm>
            <a:off x="9449280" y="3749040"/>
            <a:ext cx="2437920" cy="2219040"/>
          </a:xfrm>
          <a:prstGeom prst="rect">
            <a:avLst/>
          </a:prstGeom>
          <a:ln>
            <a:noFill/>
          </a:ln>
        </p:spPr>
      </p:pic>
      <p:pic>
        <p:nvPicPr>
          <p:cNvPr id="4258" name="" descr=""/>
          <p:cNvPicPr/>
          <p:nvPr/>
        </p:nvPicPr>
        <p:blipFill>
          <a:blip r:embed="rId4"/>
          <a:stretch/>
        </p:blipFill>
        <p:spPr>
          <a:xfrm>
            <a:off x="9449280" y="3749040"/>
            <a:ext cx="2437920" cy="2219040"/>
          </a:xfrm>
          <a:prstGeom prst="rect">
            <a:avLst/>
          </a:prstGeom>
          <a:ln>
            <a:noFill/>
          </a:ln>
        </p:spPr>
      </p:pic>
      <p:pic>
        <p:nvPicPr>
          <p:cNvPr id="4259" name="" descr=""/>
          <p:cNvPicPr/>
          <p:nvPr/>
        </p:nvPicPr>
        <p:blipFill>
          <a:blip r:embed="rId5"/>
          <a:stretch/>
        </p:blipFill>
        <p:spPr>
          <a:xfrm>
            <a:off x="9449280" y="3749040"/>
            <a:ext cx="2437560" cy="2219040"/>
          </a:xfrm>
          <a:prstGeom prst="rect">
            <a:avLst/>
          </a:prstGeom>
          <a:ln>
            <a:noFill/>
          </a:ln>
        </p:spPr>
      </p:pic>
      <p:sp>
        <p:nvSpPr>
          <p:cNvPr id="4260" name="TextShape 3"/>
          <p:cNvSpPr txBox="1"/>
          <p:nvPr/>
        </p:nvSpPr>
        <p:spPr>
          <a:xfrm>
            <a:off x="731520" y="783000"/>
            <a:ext cx="4846320" cy="3905640"/>
          </a:xfrm>
          <a:prstGeom prst="rect">
            <a:avLst/>
          </a:prstGeom>
          <a:noFill/>
          <a:ln w="38160">
            <a:noFill/>
          </a:ln>
        </p:spPr>
        <p:txBody>
          <a:bodyPr lIns="109080" rIns="109080" tIns="64080" bIns="64080"/>
          <a:p>
            <a:pPr marL="216000" indent="-21600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import/export requires addressing the path </a:t>
            </a:r>
            <a:endParaRPr b="0" lang="en-US" sz="16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Importing with </a:t>
            </a:r>
            <a:r>
              <a:rPr b="1" lang="en-US" sz="1400" spc="-1" strike="noStrike">
                <a:solidFill>
                  <a:srgbClr val="859000"/>
                </a:solidFill>
                <a:latin typeface="Vazir Code"/>
                <a:ea typeface="Noto Sans CJK SC Regular"/>
              </a:rPr>
              <a:t>relative path</a:t>
            </a:r>
            <a:endParaRPr b="0" lang="en-US" sz="14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Make a </a:t>
            </a:r>
            <a:r>
              <a:rPr b="0" lang="en-US" sz="1400" spc="-1" strike="noStrike">
                <a:solidFill>
                  <a:srgbClr val="859000"/>
                </a:solidFill>
                <a:latin typeface="Vazir Code"/>
                <a:ea typeface="Noto Sans CJK SC Regular"/>
              </a:rPr>
              <a:t>config.R</a:t>
            </a:r>
            <a:r>
              <a:rPr b="0" lang="en-US" sz="14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 in project’s directory</a:t>
            </a:r>
            <a:endParaRPr b="0" lang="en-US" sz="14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859000"/>
                </a:solidFill>
                <a:latin typeface="Vazir Code"/>
                <a:ea typeface="Noto Sans CJK SC Regular"/>
              </a:rPr>
              <a:t>Linux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12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	</a:t>
            </a:r>
            <a:r>
              <a:rPr b="0" lang="en-US" sz="12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&gt; dir </a:t>
            </a:r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&lt;-</a:t>
            </a:r>
            <a:r>
              <a:rPr b="0" lang="en-US" sz="12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 </a:t>
            </a:r>
            <a:r>
              <a:rPr b="0" lang="en-US" sz="1200" spc="-1" strike="noStrike">
                <a:solidFill>
                  <a:srgbClr val="2aa198"/>
                </a:solidFill>
                <a:latin typeface="Vazir Code"/>
                <a:ea typeface="Noto Sans CJK SC Regular"/>
              </a:rPr>
              <a:t>"/home/maanib/Documents/rprojects/teacheR"</a:t>
            </a:r>
            <a:endParaRPr b="0" lang="en-US" sz="12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859000"/>
                </a:solidFill>
                <a:latin typeface="Vazir Code"/>
                <a:ea typeface="Noto Sans CJK SC Regular"/>
              </a:rPr>
              <a:t>Windows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12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	</a:t>
            </a:r>
            <a:r>
              <a:rPr b="0" lang="en-US" sz="12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&gt; dir </a:t>
            </a:r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&lt;-</a:t>
            </a:r>
            <a:r>
              <a:rPr b="0" lang="en-US" sz="12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 </a:t>
            </a:r>
            <a:r>
              <a:rPr b="0" lang="en-US" sz="1200" spc="-1" strike="noStrike">
                <a:solidFill>
                  <a:srgbClr val="2aa198"/>
                </a:solidFill>
                <a:latin typeface="Vazir Code"/>
                <a:ea typeface="Noto Sans CJK SC Regular"/>
              </a:rPr>
              <a:t>"E:\\Archive\\maanib\\rprojects\\teacheR"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12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&gt; </a:t>
            </a:r>
            <a:r>
              <a:rPr b="0" lang="en-US" sz="1200" spc="-1" strike="noStrike">
                <a:solidFill>
                  <a:srgbClr val="859000"/>
                </a:solidFill>
                <a:latin typeface="Vazir Code"/>
                <a:ea typeface="Noto Sans CJK SC Regular"/>
              </a:rPr>
              <a:t>source</a:t>
            </a:r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(</a:t>
            </a:r>
            <a:r>
              <a:rPr b="0" lang="en-US" sz="12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config.R</a:t>
            </a:r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)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12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&gt; df </a:t>
            </a:r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&lt;-</a:t>
            </a:r>
            <a:r>
              <a:rPr b="0" lang="en-US" sz="12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 </a:t>
            </a:r>
            <a:r>
              <a:rPr b="0" lang="en-US" sz="1200" spc="-1" strike="noStrike">
                <a:solidFill>
                  <a:srgbClr val="268bd2"/>
                </a:solidFill>
                <a:latin typeface="Vazir Code"/>
                <a:ea typeface="Noto Sans CJK SC Regular"/>
              </a:rPr>
              <a:t>read.csv</a:t>
            </a:r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(</a:t>
            </a:r>
            <a:r>
              <a:rPr b="0" lang="en-US" sz="1200" spc="-1" strike="noStrike">
                <a:solidFill>
                  <a:srgbClr val="999999"/>
                </a:solidFill>
                <a:latin typeface="Vazir Code"/>
                <a:ea typeface="Noto Sans CJK SC Regular"/>
              </a:rPr>
              <a:t>  </a:t>
            </a:r>
            <a:r>
              <a:rPr b="0" i="1" lang="en-US" sz="1200" spc="-1" strike="noStrike">
                <a:solidFill>
                  <a:srgbClr val="999999"/>
                </a:solidFill>
                <a:latin typeface="Vazir Code"/>
                <a:ea typeface="Noto Sans CJK SC Regular"/>
              </a:rPr>
              <a:t># comma separated text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12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    </a:t>
            </a:r>
            <a:r>
              <a:rPr b="0" lang="en-US" sz="12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file </a:t>
            </a:r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=</a:t>
            </a:r>
            <a:r>
              <a:rPr b="0" lang="en-US" sz="12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 </a:t>
            </a:r>
            <a:r>
              <a:rPr b="0" lang="en-US" sz="1200" spc="-1" strike="noStrike">
                <a:solidFill>
                  <a:srgbClr val="268bd2"/>
                </a:solidFill>
                <a:latin typeface="Vazir Code"/>
                <a:ea typeface="Noto Sans CJK SC Regular"/>
              </a:rPr>
              <a:t>paste0</a:t>
            </a:r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(</a:t>
            </a:r>
            <a:r>
              <a:rPr b="0" lang="en-US" sz="1200" spc="-1" strike="noStrike">
                <a:solidFill>
                  <a:srgbClr val="999999"/>
                </a:solidFill>
                <a:latin typeface="Vazir Code"/>
                <a:ea typeface="Noto Sans CJK SC Regular"/>
              </a:rPr>
              <a:t>  </a:t>
            </a:r>
            <a:r>
              <a:rPr b="0" i="1" lang="en-US" sz="1200" spc="-1" strike="noStrike">
                <a:solidFill>
                  <a:srgbClr val="999999"/>
                </a:solidFill>
                <a:latin typeface="Vazir Code"/>
                <a:ea typeface="Noto Sans CJK SC Regular"/>
              </a:rPr>
              <a:t># the string concatenate function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      </a:t>
            </a:r>
            <a:r>
              <a:rPr b="0" lang="en-US" sz="12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dir</a:t>
            </a:r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,  </a:t>
            </a:r>
            <a:r>
              <a:rPr b="0" i="1" lang="en-US" sz="1200" spc="-1" strike="noStrike">
                <a:solidFill>
                  <a:srgbClr val="999999"/>
                </a:solidFill>
                <a:latin typeface="Vazir Code"/>
                <a:ea typeface="Noto Sans CJK SC Regular"/>
              </a:rPr>
              <a:t># the directory address of project files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12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      </a:t>
            </a:r>
            <a:r>
              <a:rPr b="0" lang="en-US" sz="1200" spc="-1" strike="noStrike">
                <a:solidFill>
                  <a:srgbClr val="2aa198"/>
                </a:solidFill>
                <a:latin typeface="Vazir Code"/>
                <a:ea typeface="Noto Sans CJK SC Regular"/>
              </a:rPr>
              <a:t>"/data/df.csv"  </a:t>
            </a:r>
            <a:r>
              <a:rPr b="0" i="1" lang="en-US" sz="1200" spc="-1" strike="noStrike">
                <a:solidFill>
                  <a:srgbClr val="999999"/>
                </a:solidFill>
                <a:latin typeface="Vazir Code"/>
                <a:ea typeface="Noto Sans CJK SC Regular"/>
              </a:rPr>
              <a:t># the relative address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1200" spc="-1" strike="noStrike">
                <a:solidFill>
                  <a:srgbClr val="2aa198"/>
                </a:solidFill>
                <a:latin typeface="Vazir Code"/>
                <a:ea typeface="Noto Sans CJK SC Regular"/>
              </a:rPr>
              <a:t>      </a:t>
            </a:r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),</a:t>
            </a:r>
            <a:r>
              <a:rPr b="0" lang="en-US" sz="12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 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12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    </a:t>
            </a:r>
            <a:r>
              <a:rPr b="0" lang="en-US" sz="12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fileEncoding </a:t>
            </a:r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=</a:t>
            </a:r>
            <a:r>
              <a:rPr b="0" lang="en-US" sz="12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 </a:t>
            </a:r>
            <a:r>
              <a:rPr b="0" lang="en-US" sz="1200" spc="-1" strike="noStrike">
                <a:solidFill>
                  <a:srgbClr val="2aa198"/>
                </a:solidFill>
                <a:latin typeface="Vazir Code"/>
                <a:ea typeface="Noto Sans CJK SC Regular"/>
              </a:rPr>
              <a:t>"UTF-8"</a:t>
            </a:r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,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1200" spc="-1" strike="noStrike">
                <a:solidFill>
                  <a:srgbClr val="2aa198"/>
                </a:solidFill>
                <a:latin typeface="Vazir Code"/>
                <a:ea typeface="Noto Sans CJK SC Regular"/>
              </a:rPr>
              <a:t>    </a:t>
            </a:r>
            <a:r>
              <a:rPr b="0" lang="en-US" sz="12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header</a:t>
            </a:r>
            <a:r>
              <a:rPr b="0" lang="en-US" sz="1200" spc="-1" strike="noStrike">
                <a:solidFill>
                  <a:srgbClr val="2aa198"/>
                </a:solidFill>
                <a:latin typeface="Vazir Code"/>
                <a:ea typeface="Noto Sans CJK SC Regular"/>
              </a:rPr>
              <a:t> </a:t>
            </a:r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=</a:t>
            </a:r>
            <a:r>
              <a:rPr b="0" lang="en-US" sz="1200" spc="-1" strike="noStrike">
                <a:solidFill>
                  <a:srgbClr val="2aa198"/>
                </a:solidFill>
                <a:latin typeface="Vazir Code"/>
                <a:ea typeface="Noto Sans CJK SC Regular"/>
              </a:rPr>
              <a:t> </a:t>
            </a:r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TRUE  </a:t>
            </a:r>
            <a:r>
              <a:rPr b="0" i="1" lang="en-US" sz="1200" spc="-1" strike="noStrike">
                <a:solidFill>
                  <a:srgbClr val="999999"/>
                </a:solidFill>
                <a:latin typeface="Vazir Code"/>
                <a:ea typeface="Noto Sans CJK SC Regular"/>
              </a:rPr>
              <a:t># column names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)</a:t>
            </a:r>
            <a:r>
              <a:rPr b="0" lang="en-US" sz="14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 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4261" name="TextShape 4"/>
          <p:cNvSpPr txBox="1"/>
          <p:nvPr/>
        </p:nvSpPr>
        <p:spPr>
          <a:xfrm>
            <a:off x="532080" y="1100520"/>
            <a:ext cx="180720" cy="427320"/>
          </a:xfrm>
          <a:prstGeom prst="rect">
            <a:avLst/>
          </a:prstGeom>
          <a:noFill/>
          <a:ln>
            <a:noFill/>
          </a:ln>
        </p:spPr>
      </p:sp>
    </p:spTree>
  </p:cSld>
  <p:timing>
    <p:tnLst>
      <p:par>
        <p:cTn id="1485" dur="indefinite" restart="never" nodeType="tmRoot">
          <p:childTnLst>
            <p:seq>
              <p:cTn id="1486" dur="indefinite" nodeType="mainSeq">
                <p:childTnLst>
                  <p:par>
                    <p:cTn id="1487" fill="hold">
                      <p:stCondLst>
                        <p:cond delay="indefinite"/>
                      </p:stCondLst>
                      <p:childTnLst>
                        <p:par>
                          <p:cTn id="1488" fill="hold">
                            <p:stCondLst>
                              <p:cond delay="0"/>
                            </p:stCondLst>
                            <p:childTnLst>
                              <p:par>
                                <p:cTn id="148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3" fill="hold">
                      <p:stCondLst>
                        <p:cond delay="indefinite"/>
                      </p:stCondLst>
                      <p:childTnLst>
                        <p:par>
                          <p:cTn id="1494" fill="hold">
                            <p:stCondLst>
                              <p:cond delay="0"/>
                            </p:stCondLst>
                            <p:childTnLst>
                              <p:par>
                                <p:cTn id="149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7" fill="hold">
                      <p:stCondLst>
                        <p:cond delay="indefinite"/>
                      </p:stCondLst>
                      <p:childTnLst>
                        <p:par>
                          <p:cTn id="1498" fill="hold">
                            <p:stCondLst>
                              <p:cond delay="0"/>
                            </p:stCondLst>
                            <p:childTnLst>
                              <p:par>
                                <p:cTn id="149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0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3" fill="hold">
                      <p:stCondLst>
                        <p:cond delay="indefinite"/>
                      </p:stCondLst>
                      <p:childTnLst>
                        <p:par>
                          <p:cTn id="1504" fill="hold">
                            <p:stCondLst>
                              <p:cond delay="0"/>
                            </p:stCondLst>
                            <p:childTnLst>
                              <p:par>
                                <p:cTn id="150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0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9" fill="hold">
                      <p:stCondLst>
                        <p:cond delay="indefinite"/>
                      </p:stCondLst>
                      <p:childTnLst>
                        <p:par>
                          <p:cTn id="1510" fill="hold">
                            <p:stCondLst>
                              <p:cond delay="0"/>
                            </p:stCondLst>
                            <p:childTnLst>
                              <p:par>
                                <p:cTn id="151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3" fill="hold">
                      <p:stCondLst>
                        <p:cond delay="indefinite"/>
                      </p:stCondLst>
                      <p:childTnLst>
                        <p:par>
                          <p:cTn id="1514" fill="hold">
                            <p:stCondLst>
                              <p:cond delay="0"/>
                            </p:stCondLst>
                            <p:childTnLst>
                              <p:par>
                                <p:cTn id="151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0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0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2b3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2" name="TextShape 1"/>
          <p:cNvSpPr txBox="1"/>
          <p:nvPr/>
        </p:nvSpPr>
        <p:spPr>
          <a:xfrm>
            <a:off x="68760" y="4848480"/>
            <a:ext cx="411120" cy="294840"/>
          </a:xfrm>
          <a:prstGeom prst="rect">
            <a:avLst/>
          </a:prstGeom>
          <a:noFill/>
          <a:ln>
            <a:noFill/>
          </a:ln>
        </p:spPr>
        <p:txBody>
          <a:bodyPr lIns="68400" rIns="68400" tIns="68400" bIns="68400" anchor="ctr"/>
          <a:p>
            <a:pPr>
              <a:lnSpc>
                <a:spcPct val="100000"/>
              </a:lnSpc>
            </a:pPr>
            <a:fld id="{63ED68A0-7912-4129-9923-DE6AC7062185}" type="slidenum">
              <a:rPr b="0" lang="en-US" sz="900" spc="-1" strike="noStrike">
                <a:solidFill>
                  <a:srgbClr val="0b87a1"/>
                </a:solidFill>
                <a:latin typeface="Dosis Light"/>
                <a:ea typeface="Dosis Light"/>
              </a:rPr>
              <a:t>&lt;number&gt;</a:t>
            </a:fld>
            <a:endParaRPr b="0" lang="en-US" sz="900" spc="-1" strike="noStrike">
              <a:latin typeface="Times New Roman"/>
            </a:endParaRPr>
          </a:p>
        </p:txBody>
      </p:sp>
      <p:pic>
        <p:nvPicPr>
          <p:cNvPr id="4263" name="Picture 4" descr=""/>
          <p:cNvPicPr/>
          <p:nvPr/>
        </p:nvPicPr>
        <p:blipFill>
          <a:blip r:embed="rId1"/>
          <a:stretch/>
        </p:blipFill>
        <p:spPr>
          <a:xfrm>
            <a:off x="156600" y="4446000"/>
            <a:ext cx="520200" cy="520200"/>
          </a:xfrm>
          <a:prstGeom prst="rect">
            <a:avLst/>
          </a:prstGeom>
          <a:ln>
            <a:noFill/>
          </a:ln>
        </p:spPr>
      </p:pic>
      <p:sp>
        <p:nvSpPr>
          <p:cNvPr id="4264" name="CustomShape 2"/>
          <p:cNvSpPr/>
          <p:nvPr/>
        </p:nvSpPr>
        <p:spPr>
          <a:xfrm>
            <a:off x="352440" y="-74160"/>
            <a:ext cx="5070600" cy="857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b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68bd2"/>
                </a:solidFill>
                <a:latin typeface="Vazir Code"/>
                <a:ea typeface="Dosis Light"/>
              </a:rPr>
              <a:t>Import Data frames ...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4265" name="" descr=""/>
          <p:cNvPicPr/>
          <p:nvPr/>
        </p:nvPicPr>
        <p:blipFill>
          <a:blip r:embed="rId2"/>
          <a:stretch/>
        </p:blipFill>
        <p:spPr>
          <a:xfrm>
            <a:off x="9449280" y="3749040"/>
            <a:ext cx="2437920" cy="2219040"/>
          </a:xfrm>
          <a:prstGeom prst="rect">
            <a:avLst/>
          </a:prstGeom>
          <a:ln>
            <a:noFill/>
          </a:ln>
        </p:spPr>
      </p:pic>
      <p:pic>
        <p:nvPicPr>
          <p:cNvPr id="4266" name="" descr=""/>
          <p:cNvPicPr/>
          <p:nvPr/>
        </p:nvPicPr>
        <p:blipFill>
          <a:blip r:embed="rId3"/>
          <a:stretch/>
        </p:blipFill>
        <p:spPr>
          <a:xfrm>
            <a:off x="9449280" y="3749040"/>
            <a:ext cx="2437920" cy="2219040"/>
          </a:xfrm>
          <a:prstGeom prst="rect">
            <a:avLst/>
          </a:prstGeom>
          <a:ln>
            <a:noFill/>
          </a:ln>
        </p:spPr>
      </p:pic>
      <p:pic>
        <p:nvPicPr>
          <p:cNvPr id="4267" name="" descr=""/>
          <p:cNvPicPr/>
          <p:nvPr/>
        </p:nvPicPr>
        <p:blipFill>
          <a:blip r:embed="rId4"/>
          <a:stretch/>
        </p:blipFill>
        <p:spPr>
          <a:xfrm>
            <a:off x="9449280" y="3749040"/>
            <a:ext cx="2437920" cy="2219040"/>
          </a:xfrm>
          <a:prstGeom prst="rect">
            <a:avLst/>
          </a:prstGeom>
          <a:ln>
            <a:noFill/>
          </a:ln>
        </p:spPr>
      </p:pic>
      <p:pic>
        <p:nvPicPr>
          <p:cNvPr id="4268" name="" descr=""/>
          <p:cNvPicPr/>
          <p:nvPr/>
        </p:nvPicPr>
        <p:blipFill>
          <a:blip r:embed="rId5"/>
          <a:stretch/>
        </p:blipFill>
        <p:spPr>
          <a:xfrm>
            <a:off x="9449280" y="3749040"/>
            <a:ext cx="2437560" cy="2219040"/>
          </a:xfrm>
          <a:prstGeom prst="rect">
            <a:avLst/>
          </a:prstGeom>
          <a:ln>
            <a:noFill/>
          </a:ln>
        </p:spPr>
      </p:pic>
      <p:sp>
        <p:nvSpPr>
          <p:cNvPr id="4269" name="TextShape 3"/>
          <p:cNvSpPr txBox="1"/>
          <p:nvPr/>
        </p:nvSpPr>
        <p:spPr>
          <a:xfrm>
            <a:off x="731520" y="783000"/>
            <a:ext cx="4846320" cy="3723840"/>
          </a:xfrm>
          <a:prstGeom prst="rect">
            <a:avLst/>
          </a:prstGeom>
          <a:noFill/>
          <a:ln w="38160">
            <a:noFill/>
          </a:ln>
        </p:spPr>
        <p:txBody>
          <a:bodyPr lIns="109080" rIns="109080" tIns="64080" bIns="64080"/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12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&gt; </a:t>
            </a:r>
            <a:r>
              <a:rPr b="0" lang="en-US" sz="1200" spc="-1" strike="noStrike">
                <a:solidFill>
                  <a:srgbClr val="859000"/>
                </a:solidFill>
                <a:latin typeface="Vazir Code"/>
                <a:ea typeface="Noto Sans CJK SC Regular"/>
              </a:rPr>
              <a:t>source</a:t>
            </a:r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(</a:t>
            </a:r>
            <a:r>
              <a:rPr b="0" lang="en-US" sz="12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config.R</a:t>
            </a:r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)</a:t>
            </a:r>
            <a:r>
              <a:rPr b="0" lang="en-US" sz="14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 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12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&gt; df </a:t>
            </a:r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&lt;-</a:t>
            </a:r>
            <a:r>
              <a:rPr b="0" lang="en-US" sz="12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 </a:t>
            </a:r>
            <a:r>
              <a:rPr b="0" lang="en-US" sz="1200" spc="-1" strike="noStrike">
                <a:solidFill>
                  <a:srgbClr val="268bd2"/>
                </a:solidFill>
                <a:latin typeface="Vazir Code"/>
                <a:ea typeface="Noto Sans CJK SC Regular"/>
              </a:rPr>
              <a:t>read.table</a:t>
            </a:r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(  </a:t>
            </a:r>
            <a:r>
              <a:rPr b="0" i="1" lang="en-US" sz="1200" spc="-1" strike="noStrike">
                <a:solidFill>
                  <a:srgbClr val="999999"/>
                </a:solidFill>
                <a:latin typeface="Vazir Code"/>
                <a:ea typeface="Noto Sans CJK SC Regular"/>
              </a:rPr>
              <a:t># plain text document 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12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    </a:t>
            </a:r>
            <a:r>
              <a:rPr b="0" lang="en-US" sz="12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file </a:t>
            </a:r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=</a:t>
            </a:r>
            <a:r>
              <a:rPr b="0" lang="en-US" sz="12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 </a:t>
            </a:r>
            <a:r>
              <a:rPr b="0" lang="en-US" sz="1200" spc="-1" strike="noStrike">
                <a:solidFill>
                  <a:srgbClr val="268bd2"/>
                </a:solidFill>
                <a:latin typeface="Vazir Code"/>
                <a:ea typeface="Noto Sans CJK SC Regular"/>
              </a:rPr>
              <a:t>paste0</a:t>
            </a:r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(</a:t>
            </a:r>
            <a:r>
              <a:rPr b="0" lang="en-US" sz="12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dir</a:t>
            </a:r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,</a:t>
            </a:r>
            <a:r>
              <a:rPr b="0" lang="en-US" sz="12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 </a:t>
            </a:r>
            <a:r>
              <a:rPr b="0" lang="en-US" sz="1200" spc="-1" strike="noStrike">
                <a:solidFill>
                  <a:srgbClr val="2aa198"/>
                </a:solidFill>
                <a:latin typeface="Vazir Code"/>
                <a:ea typeface="Noto Sans CJK SC Regular"/>
              </a:rPr>
              <a:t>"/data/df.txt"</a:t>
            </a:r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),</a:t>
            </a:r>
            <a:r>
              <a:rPr b="0" lang="en-US" sz="12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 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12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    </a:t>
            </a:r>
            <a:r>
              <a:rPr b="0" lang="en-US" sz="12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fileEncoding </a:t>
            </a:r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=</a:t>
            </a:r>
            <a:r>
              <a:rPr b="0" lang="en-US" sz="12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 </a:t>
            </a:r>
            <a:r>
              <a:rPr b="0" lang="en-US" sz="1200" spc="-1" strike="noStrike">
                <a:solidFill>
                  <a:srgbClr val="2aa198"/>
                </a:solidFill>
                <a:latin typeface="Vazir Code"/>
                <a:ea typeface="Noto Sans CJK SC Regular"/>
              </a:rPr>
              <a:t>"UTF-8"</a:t>
            </a:r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,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1200" spc="-1" strike="noStrike">
                <a:solidFill>
                  <a:srgbClr val="2aa198"/>
                </a:solidFill>
                <a:latin typeface="Vazir Code"/>
                <a:ea typeface="Noto Sans CJK SC Regular"/>
              </a:rPr>
              <a:t>    </a:t>
            </a:r>
            <a:r>
              <a:rPr b="0" lang="en-US" sz="12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header</a:t>
            </a:r>
            <a:r>
              <a:rPr b="0" lang="en-US" sz="1200" spc="-1" strike="noStrike">
                <a:solidFill>
                  <a:srgbClr val="2aa198"/>
                </a:solidFill>
                <a:latin typeface="Vazir Code"/>
                <a:ea typeface="Noto Sans CJK SC Regular"/>
              </a:rPr>
              <a:t> </a:t>
            </a:r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=</a:t>
            </a:r>
            <a:r>
              <a:rPr b="0" lang="en-US" sz="1200" spc="-1" strike="noStrike">
                <a:solidFill>
                  <a:srgbClr val="2aa198"/>
                </a:solidFill>
                <a:latin typeface="Vazir Code"/>
                <a:ea typeface="Noto Sans CJK SC Regular"/>
              </a:rPr>
              <a:t> </a:t>
            </a:r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TRUE  </a:t>
            </a:r>
            <a:r>
              <a:rPr b="0" i="1" lang="en-US" sz="1200" spc="-1" strike="noStrike">
                <a:solidFill>
                  <a:srgbClr val="999999"/>
                </a:solidFill>
                <a:latin typeface="Vazir Code"/>
                <a:ea typeface="Noto Sans CJK SC Regular"/>
              </a:rPr>
              <a:t># column names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)</a:t>
            </a:r>
            <a:r>
              <a:rPr b="0" lang="en-US" sz="14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 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4270" name="TextShape 4"/>
          <p:cNvSpPr txBox="1"/>
          <p:nvPr/>
        </p:nvSpPr>
        <p:spPr>
          <a:xfrm>
            <a:off x="532080" y="1100520"/>
            <a:ext cx="180720" cy="427320"/>
          </a:xfrm>
          <a:prstGeom prst="rect">
            <a:avLst/>
          </a:prstGeom>
          <a:noFill/>
          <a:ln>
            <a:noFill/>
          </a:ln>
        </p:spPr>
      </p:sp>
    </p:spTree>
  </p:cSld>
  <p:timing>
    <p:tnLst>
      <p:par>
        <p:cTn id="1531" dur="indefinite" restart="never" nodeType="tmRoot">
          <p:childTnLst>
            <p:seq>
              <p:cTn id="1532" dur="indefinite" nodeType="mainSeq">
                <p:childTnLst>
                  <p:par>
                    <p:cTn id="1533" fill="hold">
                      <p:stCondLst>
                        <p:cond delay="indefinite"/>
                      </p:stCondLst>
                      <p:childTnLst>
                        <p:par>
                          <p:cTn id="1534" fill="hold">
                            <p:stCondLst>
                              <p:cond delay="0"/>
                            </p:stCondLst>
                            <p:childTnLst>
                              <p:par>
                                <p:cTn id="153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7" fill="hold">
                      <p:stCondLst>
                        <p:cond delay="indefinite"/>
                      </p:stCondLst>
                      <p:childTnLst>
                        <p:par>
                          <p:cTn id="1538" fill="hold">
                            <p:stCondLst>
                              <p:cond delay="0"/>
                            </p:stCondLst>
                            <p:childTnLst>
                              <p:par>
                                <p:cTn id="153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2b3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1" name="TextShape 1"/>
          <p:cNvSpPr txBox="1"/>
          <p:nvPr/>
        </p:nvSpPr>
        <p:spPr>
          <a:xfrm>
            <a:off x="68760" y="4848480"/>
            <a:ext cx="411120" cy="294840"/>
          </a:xfrm>
          <a:prstGeom prst="rect">
            <a:avLst/>
          </a:prstGeom>
          <a:noFill/>
          <a:ln>
            <a:noFill/>
          </a:ln>
        </p:spPr>
        <p:txBody>
          <a:bodyPr lIns="68400" rIns="68400" tIns="68400" bIns="68400" anchor="ctr"/>
          <a:p>
            <a:pPr>
              <a:lnSpc>
                <a:spcPct val="100000"/>
              </a:lnSpc>
            </a:pPr>
            <a:fld id="{51C75C37-B40D-49DB-B60E-001AB267DBFE}" type="slidenum">
              <a:rPr b="0" lang="en-US" sz="900" spc="-1" strike="noStrike">
                <a:solidFill>
                  <a:srgbClr val="0b87a1"/>
                </a:solidFill>
                <a:latin typeface="Dosis Light"/>
                <a:ea typeface="Dosis Light"/>
              </a:rPr>
              <a:t>&lt;number&gt;</a:t>
            </a:fld>
            <a:endParaRPr b="0" lang="en-US" sz="900" spc="-1" strike="noStrike">
              <a:latin typeface="Times New Roman"/>
            </a:endParaRPr>
          </a:p>
        </p:txBody>
      </p:sp>
      <p:pic>
        <p:nvPicPr>
          <p:cNvPr id="4272" name="Picture 4" descr=""/>
          <p:cNvPicPr/>
          <p:nvPr/>
        </p:nvPicPr>
        <p:blipFill>
          <a:blip r:embed="rId1"/>
          <a:stretch/>
        </p:blipFill>
        <p:spPr>
          <a:xfrm>
            <a:off x="156600" y="4446000"/>
            <a:ext cx="520200" cy="520200"/>
          </a:xfrm>
          <a:prstGeom prst="rect">
            <a:avLst/>
          </a:prstGeom>
          <a:ln>
            <a:noFill/>
          </a:ln>
        </p:spPr>
      </p:pic>
      <p:sp>
        <p:nvSpPr>
          <p:cNvPr id="4273" name="CustomShape 2"/>
          <p:cNvSpPr/>
          <p:nvPr/>
        </p:nvSpPr>
        <p:spPr>
          <a:xfrm>
            <a:off x="352440" y="-74160"/>
            <a:ext cx="5070600" cy="857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b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68bd2"/>
                </a:solidFill>
                <a:latin typeface="Vazir Code"/>
                <a:ea typeface="Dosis Light"/>
              </a:rPr>
              <a:t>Export Data frames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4274" name="" descr=""/>
          <p:cNvPicPr/>
          <p:nvPr/>
        </p:nvPicPr>
        <p:blipFill>
          <a:blip r:embed="rId2"/>
          <a:stretch/>
        </p:blipFill>
        <p:spPr>
          <a:xfrm>
            <a:off x="9449280" y="3749040"/>
            <a:ext cx="2437920" cy="2219040"/>
          </a:xfrm>
          <a:prstGeom prst="rect">
            <a:avLst/>
          </a:prstGeom>
          <a:ln>
            <a:noFill/>
          </a:ln>
        </p:spPr>
      </p:pic>
      <p:pic>
        <p:nvPicPr>
          <p:cNvPr id="4275" name="" descr=""/>
          <p:cNvPicPr/>
          <p:nvPr/>
        </p:nvPicPr>
        <p:blipFill>
          <a:blip r:embed="rId3"/>
          <a:stretch/>
        </p:blipFill>
        <p:spPr>
          <a:xfrm>
            <a:off x="9449280" y="3749040"/>
            <a:ext cx="2437920" cy="2219040"/>
          </a:xfrm>
          <a:prstGeom prst="rect">
            <a:avLst/>
          </a:prstGeom>
          <a:ln>
            <a:noFill/>
          </a:ln>
        </p:spPr>
      </p:pic>
      <p:pic>
        <p:nvPicPr>
          <p:cNvPr id="4276" name="" descr=""/>
          <p:cNvPicPr/>
          <p:nvPr/>
        </p:nvPicPr>
        <p:blipFill>
          <a:blip r:embed="rId4"/>
          <a:stretch/>
        </p:blipFill>
        <p:spPr>
          <a:xfrm>
            <a:off x="9449280" y="3749040"/>
            <a:ext cx="2437920" cy="2219040"/>
          </a:xfrm>
          <a:prstGeom prst="rect">
            <a:avLst/>
          </a:prstGeom>
          <a:ln>
            <a:noFill/>
          </a:ln>
        </p:spPr>
      </p:pic>
      <p:pic>
        <p:nvPicPr>
          <p:cNvPr id="4277" name="" descr=""/>
          <p:cNvPicPr/>
          <p:nvPr/>
        </p:nvPicPr>
        <p:blipFill>
          <a:blip r:embed="rId5"/>
          <a:stretch/>
        </p:blipFill>
        <p:spPr>
          <a:xfrm>
            <a:off x="9449280" y="3749040"/>
            <a:ext cx="2437560" cy="2219040"/>
          </a:xfrm>
          <a:prstGeom prst="rect">
            <a:avLst/>
          </a:prstGeom>
          <a:ln>
            <a:noFill/>
          </a:ln>
        </p:spPr>
      </p:pic>
      <p:sp>
        <p:nvSpPr>
          <p:cNvPr id="4278" name="TextShape 3"/>
          <p:cNvSpPr txBox="1"/>
          <p:nvPr/>
        </p:nvSpPr>
        <p:spPr>
          <a:xfrm>
            <a:off x="731520" y="783000"/>
            <a:ext cx="4846320" cy="3723840"/>
          </a:xfrm>
          <a:prstGeom prst="rect">
            <a:avLst/>
          </a:prstGeom>
          <a:noFill/>
          <a:ln w="38160">
            <a:noFill/>
          </a:ln>
        </p:spPr>
        <p:txBody>
          <a:bodyPr lIns="109080" rIns="109080" tIns="64080" bIns="64080"/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12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&gt; </a:t>
            </a:r>
            <a:r>
              <a:rPr b="0" lang="en-US" sz="1200" spc="-1" strike="noStrike">
                <a:solidFill>
                  <a:srgbClr val="859000"/>
                </a:solidFill>
                <a:latin typeface="Vazir Code"/>
                <a:ea typeface="Noto Sans CJK SC Regular"/>
              </a:rPr>
              <a:t>source</a:t>
            </a:r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(</a:t>
            </a:r>
            <a:r>
              <a:rPr b="0" lang="en-US" sz="12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config.R</a:t>
            </a:r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)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12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&gt; </a:t>
            </a:r>
            <a:r>
              <a:rPr b="0" lang="en-US" sz="1200" spc="-1" strike="noStrike">
                <a:solidFill>
                  <a:srgbClr val="268bd2"/>
                </a:solidFill>
                <a:latin typeface="Vazir Code"/>
                <a:ea typeface="Noto Sans CJK SC Regular"/>
              </a:rPr>
              <a:t>write.csv</a:t>
            </a:r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(</a:t>
            </a:r>
            <a:r>
              <a:rPr b="0" i="1" lang="en-US" sz="1200" spc="-1" strike="noStrike">
                <a:solidFill>
                  <a:srgbClr val="999999"/>
                </a:solidFill>
                <a:latin typeface="Vazir Code"/>
                <a:ea typeface="Noto Sans CJK SC Regular"/>
              </a:rPr>
              <a:t>  # comma separated text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1200" spc="-1" strike="noStrike">
                <a:solidFill>
                  <a:srgbClr val="999999"/>
                </a:solidFill>
                <a:latin typeface="Vazir Code"/>
                <a:ea typeface="Noto Sans CJK SC Regular"/>
              </a:rPr>
              <a:t>    </a:t>
            </a:r>
            <a:r>
              <a:rPr b="0" lang="en-US" sz="12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x </a:t>
            </a:r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= </a:t>
            </a:r>
            <a:r>
              <a:rPr b="0" lang="en-US" sz="12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df</a:t>
            </a:r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,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12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    </a:t>
            </a:r>
            <a:r>
              <a:rPr b="0" lang="en-US" sz="12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file </a:t>
            </a:r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=</a:t>
            </a:r>
            <a:r>
              <a:rPr b="0" lang="en-US" sz="12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 </a:t>
            </a:r>
            <a:r>
              <a:rPr b="0" lang="en-US" sz="1200" spc="-1" strike="noStrike">
                <a:solidFill>
                  <a:srgbClr val="268bd2"/>
                </a:solidFill>
                <a:latin typeface="Vazir Code"/>
                <a:ea typeface="Noto Sans CJK SC Regular"/>
              </a:rPr>
              <a:t>paste0</a:t>
            </a:r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(</a:t>
            </a:r>
            <a:r>
              <a:rPr b="0" lang="en-US" sz="12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dir</a:t>
            </a:r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,</a:t>
            </a:r>
            <a:r>
              <a:rPr b="0" lang="en-US" sz="12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 </a:t>
            </a:r>
            <a:r>
              <a:rPr b="0" lang="en-US" sz="1200" spc="-1" strike="noStrike">
                <a:solidFill>
                  <a:srgbClr val="2aa198"/>
                </a:solidFill>
                <a:latin typeface="Vazir Code"/>
                <a:ea typeface="Noto Sans CJK SC Regular"/>
              </a:rPr>
              <a:t>"/output/df.csv"</a:t>
            </a:r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),</a:t>
            </a:r>
            <a:r>
              <a:rPr b="0" lang="en-US" sz="12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 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12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    </a:t>
            </a:r>
            <a:r>
              <a:rPr b="0" lang="en-US" sz="12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fileEncoding </a:t>
            </a:r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=</a:t>
            </a:r>
            <a:r>
              <a:rPr b="0" lang="en-US" sz="12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 </a:t>
            </a:r>
            <a:r>
              <a:rPr b="0" lang="en-US" sz="1200" spc="-1" strike="noStrike">
                <a:solidFill>
                  <a:srgbClr val="2aa198"/>
                </a:solidFill>
                <a:latin typeface="Vazir Code"/>
                <a:ea typeface="Noto Sans CJK SC Regular"/>
              </a:rPr>
              <a:t>"UTF-8"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)</a:t>
            </a:r>
            <a:r>
              <a:rPr b="0" lang="en-US" sz="14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 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12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&gt; </a:t>
            </a:r>
            <a:r>
              <a:rPr b="0" lang="en-US" sz="1200" spc="-1" strike="noStrike">
                <a:solidFill>
                  <a:srgbClr val="268bd2"/>
                </a:solidFill>
                <a:latin typeface="Vazir Code"/>
                <a:ea typeface="Noto Sans CJK SC Regular"/>
              </a:rPr>
              <a:t>write.table</a:t>
            </a:r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(</a:t>
            </a:r>
            <a:r>
              <a:rPr b="0" i="1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  </a:t>
            </a:r>
            <a:r>
              <a:rPr b="0" i="1" lang="en-US" sz="1200" spc="-1" strike="noStrike">
                <a:solidFill>
                  <a:srgbClr val="999999"/>
                </a:solidFill>
                <a:latin typeface="Vazir Code"/>
                <a:ea typeface="Noto Sans CJK SC Regular"/>
              </a:rPr>
              <a:t># plain text document 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12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    </a:t>
            </a:r>
            <a:r>
              <a:rPr b="0" lang="en-US" sz="12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x </a:t>
            </a:r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= </a:t>
            </a:r>
            <a:r>
              <a:rPr b="0" lang="en-US" sz="12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df</a:t>
            </a:r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,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12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    </a:t>
            </a:r>
            <a:r>
              <a:rPr b="0" lang="en-US" sz="12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file </a:t>
            </a:r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=</a:t>
            </a:r>
            <a:r>
              <a:rPr b="0" lang="en-US" sz="12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 </a:t>
            </a:r>
            <a:r>
              <a:rPr b="0" lang="en-US" sz="1200" spc="-1" strike="noStrike">
                <a:solidFill>
                  <a:srgbClr val="268bd2"/>
                </a:solidFill>
                <a:latin typeface="Vazir Code"/>
                <a:ea typeface="Noto Sans CJK SC Regular"/>
              </a:rPr>
              <a:t>paste0</a:t>
            </a:r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(</a:t>
            </a:r>
            <a:r>
              <a:rPr b="0" lang="en-US" sz="12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dir</a:t>
            </a:r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,</a:t>
            </a:r>
            <a:r>
              <a:rPr b="0" lang="en-US" sz="12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 </a:t>
            </a:r>
            <a:r>
              <a:rPr b="0" lang="en-US" sz="1200" spc="-1" strike="noStrike">
                <a:solidFill>
                  <a:srgbClr val="2aa198"/>
                </a:solidFill>
                <a:latin typeface="Vazir Code"/>
                <a:ea typeface="Noto Sans CJK SC Regular"/>
              </a:rPr>
              <a:t>"/output/df.txt"</a:t>
            </a:r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),</a:t>
            </a:r>
            <a:r>
              <a:rPr b="0" lang="en-US" sz="12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 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12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    </a:t>
            </a:r>
            <a:r>
              <a:rPr b="0" lang="en-US" sz="12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fileEncoding </a:t>
            </a:r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=</a:t>
            </a:r>
            <a:r>
              <a:rPr b="0" lang="en-US" sz="12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 </a:t>
            </a:r>
            <a:r>
              <a:rPr b="0" lang="en-US" sz="1200" spc="-1" strike="noStrike">
                <a:solidFill>
                  <a:srgbClr val="2aa198"/>
                </a:solidFill>
                <a:latin typeface="Vazir Code"/>
                <a:ea typeface="Noto Sans CJK SC Regular"/>
              </a:rPr>
              <a:t>"UTF-8"</a:t>
            </a:r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,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1200" spc="-1" strike="noStrike">
                <a:solidFill>
                  <a:srgbClr val="2aa198"/>
                </a:solidFill>
                <a:latin typeface="Vazir Code"/>
                <a:ea typeface="Noto Sans CJK SC Regular"/>
              </a:rPr>
              <a:t>    </a:t>
            </a:r>
            <a:r>
              <a:rPr b="0" lang="en-US" sz="12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sep</a:t>
            </a:r>
            <a:r>
              <a:rPr b="0" lang="en-US" sz="1200" spc="-1" strike="noStrike">
                <a:solidFill>
                  <a:srgbClr val="2aa198"/>
                </a:solidFill>
                <a:latin typeface="Vazir Code"/>
                <a:ea typeface="Noto Sans CJK SC Regular"/>
              </a:rPr>
              <a:t> </a:t>
            </a:r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=</a:t>
            </a:r>
            <a:r>
              <a:rPr b="0" lang="en-US" sz="1200" spc="-1" strike="noStrike">
                <a:solidFill>
                  <a:srgbClr val="2aa198"/>
                </a:solidFill>
                <a:latin typeface="Vazir Code"/>
                <a:ea typeface="Noto Sans CJK SC Regular"/>
              </a:rPr>
              <a:t> "|"</a:t>
            </a:r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,</a:t>
            </a:r>
            <a:r>
              <a:rPr b="0" i="1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  </a:t>
            </a:r>
            <a:r>
              <a:rPr b="0" i="1" lang="en-US" sz="1200" spc="-1" strike="noStrike">
                <a:solidFill>
                  <a:srgbClr val="999999"/>
                </a:solidFill>
                <a:latin typeface="Vazir Code"/>
                <a:ea typeface="Noto Sans CJK SC Regular"/>
              </a:rPr>
              <a:t># separator character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1200" spc="-1" strike="noStrike">
                <a:solidFill>
                  <a:srgbClr val="2aa198"/>
                </a:solidFill>
                <a:latin typeface="Vazir Code"/>
                <a:ea typeface="Noto Sans CJK SC Regular"/>
              </a:rPr>
              <a:t>    </a:t>
            </a:r>
            <a:r>
              <a:rPr b="0" lang="en-US" sz="12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col.names</a:t>
            </a:r>
            <a:r>
              <a:rPr b="0" lang="en-US" sz="1200" spc="-1" strike="noStrike">
                <a:solidFill>
                  <a:srgbClr val="2aa198"/>
                </a:solidFill>
                <a:latin typeface="Vazir Code"/>
                <a:ea typeface="Noto Sans CJK SC Regular"/>
              </a:rPr>
              <a:t> </a:t>
            </a:r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=</a:t>
            </a:r>
            <a:r>
              <a:rPr b="0" lang="en-US" sz="1200" spc="-1" strike="noStrike">
                <a:solidFill>
                  <a:srgbClr val="2aa198"/>
                </a:solidFill>
                <a:latin typeface="Vazir Code"/>
                <a:ea typeface="Noto Sans CJK SC Regular"/>
              </a:rPr>
              <a:t> </a:t>
            </a:r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TRUE</a:t>
            </a:r>
            <a:r>
              <a:rPr b="0" i="1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  </a:t>
            </a:r>
            <a:r>
              <a:rPr b="0" i="1" lang="en-US" sz="1200" spc="-1" strike="noStrike">
                <a:solidFill>
                  <a:srgbClr val="999999"/>
                </a:solidFill>
                <a:latin typeface="Vazir Code"/>
                <a:ea typeface="Noto Sans CJK SC Regular"/>
              </a:rPr>
              <a:t># column names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)</a:t>
            </a:r>
            <a:r>
              <a:rPr b="0" lang="en-US" sz="14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 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4279" name="TextShape 4"/>
          <p:cNvSpPr txBox="1"/>
          <p:nvPr/>
        </p:nvSpPr>
        <p:spPr>
          <a:xfrm>
            <a:off x="532080" y="1100520"/>
            <a:ext cx="180720" cy="427320"/>
          </a:xfrm>
          <a:prstGeom prst="rect">
            <a:avLst/>
          </a:prstGeom>
          <a:noFill/>
          <a:ln>
            <a:noFill/>
          </a:ln>
        </p:spPr>
      </p:sp>
    </p:spTree>
  </p:cSld>
  <p:timing>
    <p:tnLst>
      <p:par>
        <p:cTn id="1549" dur="indefinite" restart="never" nodeType="tmRoot">
          <p:childTnLst>
            <p:seq>
              <p:cTn id="1550" dur="indefinite" nodeType="mainSeq">
                <p:childTnLst>
                  <p:par>
                    <p:cTn id="1551" fill="hold">
                      <p:stCondLst>
                        <p:cond delay="indefinite"/>
                      </p:stCondLst>
                      <p:childTnLst>
                        <p:par>
                          <p:cTn id="1552" fill="hold">
                            <p:stCondLst>
                              <p:cond delay="0"/>
                            </p:stCondLst>
                            <p:childTnLst>
                              <p:par>
                                <p:cTn id="155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5" fill="hold">
                      <p:stCondLst>
                        <p:cond delay="indefinite"/>
                      </p:stCondLst>
                      <p:childTnLst>
                        <p:par>
                          <p:cTn id="1556" fill="hold">
                            <p:stCondLst>
                              <p:cond delay="0"/>
                            </p:stCondLst>
                            <p:childTnLst>
                              <p:par>
                                <p:cTn id="155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6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6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6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7" fill="hold">
                      <p:stCondLst>
                        <p:cond delay="indefinite"/>
                      </p:stCondLst>
                      <p:childTnLst>
                        <p:par>
                          <p:cTn id="1568" fill="hold">
                            <p:stCondLst>
                              <p:cond delay="0"/>
                            </p:stCondLst>
                            <p:childTnLst>
                              <p:par>
                                <p:cTn id="156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2b3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0" name="TextShape 1"/>
          <p:cNvSpPr txBox="1"/>
          <p:nvPr/>
        </p:nvSpPr>
        <p:spPr>
          <a:xfrm>
            <a:off x="68760" y="4848480"/>
            <a:ext cx="411120" cy="294840"/>
          </a:xfrm>
          <a:prstGeom prst="rect">
            <a:avLst/>
          </a:prstGeom>
          <a:noFill/>
          <a:ln>
            <a:noFill/>
          </a:ln>
        </p:spPr>
        <p:txBody>
          <a:bodyPr lIns="68400" rIns="68400" tIns="68400" bIns="68400" anchor="ctr"/>
          <a:p>
            <a:pPr>
              <a:lnSpc>
                <a:spcPct val="100000"/>
              </a:lnSpc>
            </a:pPr>
            <a:fld id="{638A3DF8-B555-459A-A9D6-539D31E835D1}" type="slidenum">
              <a:rPr b="0" lang="en-US" sz="900" spc="-1" strike="noStrike">
                <a:solidFill>
                  <a:srgbClr val="0b87a1"/>
                </a:solidFill>
                <a:latin typeface="Dosis Light"/>
                <a:ea typeface="Dosis Light"/>
              </a:rPr>
              <a:t>&lt;number&gt;</a:t>
            </a:fld>
            <a:endParaRPr b="0" lang="en-US" sz="900" spc="-1" strike="noStrike">
              <a:latin typeface="Times New Roman"/>
            </a:endParaRPr>
          </a:p>
        </p:txBody>
      </p:sp>
      <p:pic>
        <p:nvPicPr>
          <p:cNvPr id="4281" name="Picture 4" descr=""/>
          <p:cNvPicPr/>
          <p:nvPr/>
        </p:nvPicPr>
        <p:blipFill>
          <a:blip r:embed="rId1"/>
          <a:stretch/>
        </p:blipFill>
        <p:spPr>
          <a:xfrm>
            <a:off x="156600" y="4446000"/>
            <a:ext cx="520200" cy="520200"/>
          </a:xfrm>
          <a:prstGeom prst="rect">
            <a:avLst/>
          </a:prstGeom>
          <a:ln>
            <a:noFill/>
          </a:ln>
        </p:spPr>
      </p:pic>
      <p:sp>
        <p:nvSpPr>
          <p:cNvPr id="4282" name="CustomShape 2"/>
          <p:cNvSpPr/>
          <p:nvPr/>
        </p:nvSpPr>
        <p:spPr>
          <a:xfrm>
            <a:off x="352440" y="-74160"/>
            <a:ext cx="5070600" cy="857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b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68bd2"/>
                </a:solidFill>
                <a:latin typeface="Vazir Code"/>
                <a:ea typeface="Dosis Light"/>
              </a:rPr>
              <a:t>Missing Values in R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4283" name="" descr=""/>
          <p:cNvPicPr/>
          <p:nvPr/>
        </p:nvPicPr>
        <p:blipFill>
          <a:blip r:embed="rId2"/>
          <a:stretch/>
        </p:blipFill>
        <p:spPr>
          <a:xfrm>
            <a:off x="9449280" y="3749040"/>
            <a:ext cx="2437920" cy="2219040"/>
          </a:xfrm>
          <a:prstGeom prst="rect">
            <a:avLst/>
          </a:prstGeom>
          <a:ln>
            <a:noFill/>
          </a:ln>
        </p:spPr>
      </p:pic>
      <p:pic>
        <p:nvPicPr>
          <p:cNvPr id="4284" name="" descr=""/>
          <p:cNvPicPr/>
          <p:nvPr/>
        </p:nvPicPr>
        <p:blipFill>
          <a:blip r:embed="rId3"/>
          <a:stretch/>
        </p:blipFill>
        <p:spPr>
          <a:xfrm>
            <a:off x="9449280" y="3749040"/>
            <a:ext cx="2437920" cy="2219040"/>
          </a:xfrm>
          <a:prstGeom prst="rect">
            <a:avLst/>
          </a:prstGeom>
          <a:ln>
            <a:noFill/>
          </a:ln>
        </p:spPr>
      </p:pic>
      <p:pic>
        <p:nvPicPr>
          <p:cNvPr id="4285" name="" descr=""/>
          <p:cNvPicPr/>
          <p:nvPr/>
        </p:nvPicPr>
        <p:blipFill>
          <a:blip r:embed="rId4"/>
          <a:stretch/>
        </p:blipFill>
        <p:spPr>
          <a:xfrm>
            <a:off x="9449280" y="3749040"/>
            <a:ext cx="2437920" cy="2219040"/>
          </a:xfrm>
          <a:prstGeom prst="rect">
            <a:avLst/>
          </a:prstGeom>
          <a:ln>
            <a:noFill/>
          </a:ln>
        </p:spPr>
      </p:pic>
      <p:pic>
        <p:nvPicPr>
          <p:cNvPr id="4286" name="" descr=""/>
          <p:cNvPicPr/>
          <p:nvPr/>
        </p:nvPicPr>
        <p:blipFill>
          <a:blip r:embed="rId5"/>
          <a:stretch/>
        </p:blipFill>
        <p:spPr>
          <a:xfrm>
            <a:off x="9449280" y="3749040"/>
            <a:ext cx="2437560" cy="2219040"/>
          </a:xfrm>
          <a:prstGeom prst="rect">
            <a:avLst/>
          </a:prstGeom>
          <a:ln>
            <a:noFill/>
          </a:ln>
        </p:spPr>
      </p:pic>
      <p:sp>
        <p:nvSpPr>
          <p:cNvPr id="4287" name="TextShape 3"/>
          <p:cNvSpPr txBox="1"/>
          <p:nvPr/>
        </p:nvSpPr>
        <p:spPr>
          <a:xfrm>
            <a:off x="731520" y="783000"/>
            <a:ext cx="4846320" cy="3723840"/>
          </a:xfrm>
          <a:prstGeom prst="rect">
            <a:avLst/>
          </a:prstGeom>
          <a:noFill/>
          <a:ln w="38160">
            <a:noFill/>
          </a:ln>
        </p:spPr>
        <p:txBody>
          <a:bodyPr lIns="109080" rIns="109080" tIns="64080" bIns="64080"/>
          <a:p>
            <a:pPr marL="216000" indent="-21600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fdf6e3"/>
                </a:solidFill>
                <a:latin typeface="Vazir Code"/>
                <a:ea typeface="Noto Sans CJK SC Regular"/>
              </a:rPr>
              <a:t>Values that are “Not Available” are called missing</a:t>
            </a:r>
            <a:endParaRPr b="0" lang="en-US" sz="12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fdf6e3"/>
                </a:solidFill>
                <a:latin typeface="Vazir Code"/>
                <a:ea typeface="Noto Sans CJK SC Regular"/>
              </a:rPr>
              <a:t>They are indicated as </a:t>
            </a:r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NA</a:t>
            </a:r>
            <a:r>
              <a:rPr b="0" lang="en-US" sz="1200" spc="-1" strike="noStrike">
                <a:solidFill>
                  <a:srgbClr val="fdf6e3"/>
                </a:solidFill>
                <a:latin typeface="Vazir Code"/>
                <a:ea typeface="Noto Sans CJK SC Regular"/>
              </a:rPr>
              <a:t> in R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12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&gt; p &lt;- </a:t>
            </a:r>
            <a:r>
              <a:rPr b="0" lang="en-US" sz="1200" spc="-1" strike="noStrike">
                <a:solidFill>
                  <a:srgbClr val="268bd2"/>
                </a:solidFill>
                <a:latin typeface="Vazir Code"/>
                <a:ea typeface="Noto Sans CJK SC Regular"/>
              </a:rPr>
              <a:t>c</a:t>
            </a:r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(</a:t>
            </a:r>
            <a:r>
              <a:rPr b="0" lang="en-US" sz="1200" spc="-1" strike="noStrike">
                <a:solidFill>
                  <a:srgbClr val="d33682"/>
                </a:solidFill>
                <a:latin typeface="Vazir Code"/>
                <a:ea typeface="Noto Sans CJK SC Regular"/>
              </a:rPr>
              <a:t>1</a:t>
            </a:r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,</a:t>
            </a:r>
            <a:r>
              <a:rPr b="0" lang="en-US" sz="12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 </a:t>
            </a:r>
            <a:r>
              <a:rPr b="0" lang="en-US" sz="1200" spc="-1" strike="noStrike">
                <a:solidFill>
                  <a:srgbClr val="d33682"/>
                </a:solidFill>
                <a:latin typeface="Vazir Code"/>
                <a:ea typeface="Noto Sans CJK SC Regular"/>
              </a:rPr>
              <a:t>2</a:t>
            </a:r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,</a:t>
            </a:r>
            <a:r>
              <a:rPr b="0" lang="en-US" sz="12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 </a:t>
            </a:r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NA,</a:t>
            </a:r>
            <a:r>
              <a:rPr b="0" lang="en-US" sz="12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 </a:t>
            </a:r>
            <a:r>
              <a:rPr b="0" lang="en-US" sz="1200" spc="-1" strike="noStrike">
                <a:solidFill>
                  <a:srgbClr val="d33682"/>
                </a:solidFill>
                <a:latin typeface="Vazir Code"/>
                <a:ea typeface="Noto Sans CJK SC Regular"/>
              </a:rPr>
              <a:t>25</a:t>
            </a:r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,</a:t>
            </a:r>
            <a:r>
              <a:rPr b="0" lang="en-US" sz="12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 </a:t>
            </a:r>
            <a:r>
              <a:rPr b="0" lang="en-US" sz="1200" spc="-1" strike="noStrike">
                <a:solidFill>
                  <a:srgbClr val="d33682"/>
                </a:solidFill>
                <a:latin typeface="Vazir Code"/>
                <a:ea typeface="Noto Sans CJK SC Regular"/>
              </a:rPr>
              <a:t>16</a:t>
            </a:r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)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12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&gt; p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12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[1]  1  2 NA 25 16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12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&gt; mean</a:t>
            </a:r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(</a:t>
            </a:r>
            <a:r>
              <a:rPr b="0" lang="en-US" sz="12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p</a:t>
            </a:r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)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12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[1] NA</a:t>
            </a:r>
            <a:endParaRPr b="0" lang="en-US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ffffff"/>
                </a:solidFill>
                <a:latin typeface="Vazir Code"/>
                <a:ea typeface="Noto Sans CJK SC Regular"/>
              </a:rPr>
              <a:t>Use</a:t>
            </a:r>
            <a:r>
              <a:rPr b="0" lang="en-US" sz="12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 </a:t>
            </a:r>
            <a:r>
              <a:rPr b="1" lang="en-US" sz="12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na.rm </a:t>
            </a:r>
            <a:r>
              <a:rPr b="1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= TRUE</a:t>
            </a:r>
            <a:r>
              <a:rPr b="0" lang="en-US" sz="12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 </a:t>
            </a:r>
            <a:r>
              <a:rPr b="0" lang="en-US" sz="1200" spc="-1" strike="noStrike">
                <a:solidFill>
                  <a:srgbClr val="ffffff"/>
                </a:solidFill>
                <a:latin typeface="Vazir Code"/>
                <a:ea typeface="Noto Sans CJK SC Regular"/>
              </a:rPr>
              <a:t>argument to strip</a:t>
            </a:r>
            <a:r>
              <a:rPr b="0" lang="en-US" sz="12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 </a:t>
            </a:r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NAs </a:t>
            </a:r>
            <a:r>
              <a:rPr b="0" lang="en-US" sz="1200" spc="-1" strike="noStrike">
                <a:solidFill>
                  <a:srgbClr val="ffffff"/>
                </a:solidFill>
                <a:latin typeface="Vazir Code"/>
                <a:ea typeface="Noto Sans CJK SC Regular"/>
              </a:rPr>
              <a:t>before the computation proceeds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12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&gt; mean</a:t>
            </a:r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(</a:t>
            </a:r>
            <a:r>
              <a:rPr b="0" lang="en-US" sz="12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p</a:t>
            </a:r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,</a:t>
            </a:r>
            <a:r>
              <a:rPr b="0" lang="en-US" sz="12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 na.rm </a:t>
            </a:r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=</a:t>
            </a:r>
            <a:r>
              <a:rPr b="0" lang="en-US" sz="12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 </a:t>
            </a:r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TRUE)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12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[1] 11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4288" name="TextShape 4"/>
          <p:cNvSpPr txBox="1"/>
          <p:nvPr/>
        </p:nvSpPr>
        <p:spPr>
          <a:xfrm>
            <a:off x="532080" y="1100520"/>
            <a:ext cx="180720" cy="427320"/>
          </a:xfrm>
          <a:prstGeom prst="rect">
            <a:avLst/>
          </a:prstGeom>
          <a:noFill/>
          <a:ln>
            <a:noFill/>
          </a:ln>
        </p:spPr>
      </p:sp>
    </p:spTree>
  </p:cSld>
  <p:timing>
    <p:tnLst>
      <p:par>
        <p:cTn id="1583" dur="indefinite" restart="never" nodeType="tmRoot">
          <p:childTnLst>
            <p:seq>
              <p:cTn id="1584" dur="indefinite" nodeType="mainSeq">
                <p:childTnLst>
                  <p:par>
                    <p:cTn id="1585" fill="hold">
                      <p:stCondLst>
                        <p:cond delay="indefinite"/>
                      </p:stCondLst>
                      <p:childTnLst>
                        <p:par>
                          <p:cTn id="1586" fill="hold">
                            <p:stCondLst>
                              <p:cond delay="0"/>
                            </p:stCondLst>
                            <p:childTnLst>
                              <p:par>
                                <p:cTn id="158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1" fill="hold">
                      <p:stCondLst>
                        <p:cond delay="indefinite"/>
                      </p:stCondLst>
                      <p:childTnLst>
                        <p:par>
                          <p:cTn id="1592" fill="hold">
                            <p:stCondLst>
                              <p:cond delay="0"/>
                            </p:stCondLst>
                            <p:childTnLst>
                              <p:par>
                                <p:cTn id="159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5" fill="hold">
                      <p:stCondLst>
                        <p:cond delay="indefinite"/>
                      </p:stCondLst>
                      <p:childTnLst>
                        <p:par>
                          <p:cTn id="1596" fill="hold">
                            <p:stCondLst>
                              <p:cond delay="0"/>
                            </p:stCondLst>
                            <p:childTnLst>
                              <p:par>
                                <p:cTn id="159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9" fill="hold">
                      <p:stCondLst>
                        <p:cond delay="indefinite"/>
                      </p:stCondLst>
                      <p:childTnLst>
                        <p:par>
                          <p:cTn id="1600" fill="hold">
                            <p:stCondLst>
                              <p:cond delay="0"/>
                            </p:stCondLst>
                            <p:childTnLst>
                              <p:par>
                                <p:cTn id="160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3" fill="hold">
                      <p:stCondLst>
                        <p:cond delay="indefinite"/>
                      </p:stCondLst>
                      <p:childTnLst>
                        <p:par>
                          <p:cTn id="1604" fill="hold">
                            <p:stCondLst>
                              <p:cond delay="0"/>
                            </p:stCondLst>
                            <p:childTnLst>
                              <p:par>
                                <p:cTn id="160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7" fill="hold">
                      <p:stCondLst>
                        <p:cond delay="indefinite"/>
                      </p:stCondLst>
                      <p:childTnLst>
                        <p:par>
                          <p:cTn id="1608" fill="hold">
                            <p:stCondLst>
                              <p:cond delay="0"/>
                            </p:stCondLst>
                            <p:childTnLst>
                              <p:par>
                                <p:cTn id="160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1" fill="hold">
                      <p:stCondLst>
                        <p:cond delay="indefinite"/>
                      </p:stCondLst>
                      <p:childTnLst>
                        <p:par>
                          <p:cTn id="1612" fill="hold">
                            <p:stCondLst>
                              <p:cond delay="0"/>
                            </p:stCondLst>
                            <p:childTnLst>
                              <p:par>
                                <p:cTn id="161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5" fill="hold">
                      <p:stCondLst>
                        <p:cond delay="indefinite"/>
                      </p:stCondLst>
                      <p:childTnLst>
                        <p:par>
                          <p:cTn id="1616" fill="hold">
                            <p:stCondLst>
                              <p:cond delay="0"/>
                            </p:stCondLst>
                            <p:childTnLst>
                              <p:par>
                                <p:cTn id="161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9" fill="hold">
                      <p:stCondLst>
                        <p:cond delay="indefinite"/>
                      </p:stCondLst>
                      <p:childTnLst>
                        <p:par>
                          <p:cTn id="1620" fill="hold">
                            <p:stCondLst>
                              <p:cond delay="0"/>
                            </p:stCondLst>
                            <p:childTnLst>
                              <p:par>
                                <p:cTn id="162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df6e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9" name="TextShape 1"/>
          <p:cNvSpPr txBox="1"/>
          <p:nvPr/>
        </p:nvSpPr>
        <p:spPr>
          <a:xfrm>
            <a:off x="545400" y="342720"/>
            <a:ext cx="5070600" cy="878400"/>
          </a:xfrm>
          <a:prstGeom prst="rect">
            <a:avLst/>
          </a:prstGeom>
          <a:solidFill>
            <a:srgbClr val="fdf6e3"/>
          </a:solidFill>
          <a:ln>
            <a:noFill/>
          </a:ln>
        </p:spPr>
        <p:txBody>
          <a:bodyPr lIns="68400" rIns="68400" tIns="68400" bIns="68400" anchor="b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268bd2"/>
                </a:solidFill>
                <a:latin typeface="Vazir Code"/>
                <a:ea typeface="Dosis Light"/>
              </a:rPr>
              <a:t>Introduction: </a:t>
            </a:r>
            <a:br/>
            <a:r>
              <a:rPr b="0" lang="en-US" sz="2400" spc="-1" strike="noStrike">
                <a:solidFill>
                  <a:srgbClr val="268bd2"/>
                </a:solidFill>
                <a:latin typeface="Vazir Code"/>
                <a:ea typeface="Dosis Light"/>
              </a:rPr>
              <a:t>Data Science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70" name="TextShape 2"/>
          <p:cNvSpPr txBox="1"/>
          <p:nvPr/>
        </p:nvSpPr>
        <p:spPr>
          <a:xfrm>
            <a:off x="0" y="4848480"/>
            <a:ext cx="411120" cy="294840"/>
          </a:xfrm>
          <a:prstGeom prst="rect">
            <a:avLst/>
          </a:prstGeom>
          <a:noFill/>
          <a:ln>
            <a:noFill/>
          </a:ln>
        </p:spPr>
        <p:txBody>
          <a:bodyPr lIns="68400" rIns="68400" tIns="68400" bIns="68400" anchor="ctr"/>
          <a:p>
            <a:pPr>
              <a:lnSpc>
                <a:spcPct val="100000"/>
              </a:lnSpc>
            </a:pPr>
            <a:fld id="{CCEBAB4C-0F3C-4F7E-A3EB-0488224A73D6}" type="slidenum">
              <a:rPr b="0" lang="en-US" sz="900" spc="-1" strike="noStrike">
                <a:solidFill>
                  <a:srgbClr val="0b87a1"/>
                </a:solidFill>
                <a:latin typeface="Dosis Light"/>
                <a:ea typeface="Dosis Light"/>
              </a:rPr>
              <a:t>&lt;number&gt;</a:t>
            </a:fld>
            <a:endParaRPr b="0" lang="en-US" sz="900" spc="-1" strike="noStrike">
              <a:latin typeface="Times New Roman"/>
            </a:endParaRPr>
          </a:p>
        </p:txBody>
      </p:sp>
      <p:pic>
        <p:nvPicPr>
          <p:cNvPr id="3771" name="Picture 6" descr=""/>
          <p:cNvPicPr/>
          <p:nvPr/>
        </p:nvPicPr>
        <p:blipFill>
          <a:blip r:embed="rId1"/>
          <a:stretch/>
        </p:blipFill>
        <p:spPr>
          <a:xfrm>
            <a:off x="156600" y="4446000"/>
            <a:ext cx="520200" cy="520200"/>
          </a:xfrm>
          <a:prstGeom prst="rect">
            <a:avLst/>
          </a:prstGeom>
          <a:ln>
            <a:noFill/>
          </a:ln>
        </p:spPr>
      </p:pic>
      <p:grpSp>
        <p:nvGrpSpPr>
          <p:cNvPr id="3772" name="Group 3"/>
          <p:cNvGrpSpPr/>
          <p:nvPr/>
        </p:nvGrpSpPr>
        <p:grpSpPr>
          <a:xfrm>
            <a:off x="1593360" y="1436040"/>
            <a:ext cx="3148200" cy="2971440"/>
            <a:chOff x="1593360" y="1436040"/>
            <a:chExt cx="3148200" cy="2971440"/>
          </a:xfrm>
        </p:grpSpPr>
        <p:sp>
          <p:nvSpPr>
            <p:cNvPr id="3773" name="CustomShape 4"/>
            <p:cNvSpPr/>
            <p:nvPr/>
          </p:nvSpPr>
          <p:spPr>
            <a:xfrm>
              <a:off x="2253240" y="1436040"/>
              <a:ext cx="1828440" cy="1828440"/>
            </a:xfrm>
            <a:prstGeom prst="ellipse">
              <a:avLst/>
            </a:prstGeom>
            <a:solidFill>
              <a:srgbClr val="d89f39">
                <a:alpha val="50000"/>
              </a:srgb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ctr"/>
            <a:p>
              <a:pPr algn="ctr">
                <a:lnSpc>
                  <a:spcPct val="90000"/>
                </a:lnSpc>
                <a:spcAft>
                  <a:spcPts val="595"/>
                </a:spcAft>
              </a:pPr>
              <a:r>
                <a:rPr b="0" lang="en-US" sz="1700" spc="-1" strike="noStrike">
                  <a:solidFill>
                    <a:srgbClr val="000000"/>
                  </a:solidFill>
                  <a:latin typeface="Vazir Code"/>
                  <a:ea typeface="Titillium Web Light"/>
                </a:rPr>
                <a:t>Subject Matter Expertise</a:t>
              </a:r>
              <a:endParaRPr b="0" lang="en-US" sz="1700" spc="-1" strike="noStrike">
                <a:latin typeface="Arial"/>
              </a:endParaRPr>
            </a:p>
          </p:txBody>
        </p:sp>
        <p:sp>
          <p:nvSpPr>
            <p:cNvPr id="3774" name="CustomShape 5"/>
            <p:cNvSpPr/>
            <p:nvPr/>
          </p:nvSpPr>
          <p:spPr>
            <a:xfrm>
              <a:off x="2913120" y="2579040"/>
              <a:ext cx="1828440" cy="1828440"/>
            </a:xfrm>
            <a:prstGeom prst="ellipse">
              <a:avLst/>
            </a:prstGeom>
            <a:solidFill>
              <a:srgbClr val="c7c338">
                <a:alpha val="50000"/>
              </a:srgb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ctr"/>
            <a:p>
              <a:pPr algn="ctr">
                <a:lnSpc>
                  <a:spcPct val="90000"/>
                </a:lnSpc>
                <a:spcAft>
                  <a:spcPts val="595"/>
                </a:spcAft>
              </a:pPr>
              <a:r>
                <a:rPr b="0" lang="en-US" sz="1700" spc="-1" strike="noStrike">
                  <a:solidFill>
                    <a:srgbClr val="000000"/>
                  </a:solidFill>
                  <a:latin typeface="Vazir Code"/>
                  <a:ea typeface="Titillium Web Light"/>
                </a:rPr>
                <a:t>Computer Science</a:t>
              </a:r>
              <a:endParaRPr b="0" lang="en-US" sz="1700" spc="-1" strike="noStrike">
                <a:latin typeface="Arial"/>
              </a:endParaRPr>
            </a:p>
          </p:txBody>
        </p:sp>
        <p:sp>
          <p:nvSpPr>
            <p:cNvPr id="3775" name="CustomShape 6"/>
            <p:cNvSpPr/>
            <p:nvPr/>
          </p:nvSpPr>
          <p:spPr>
            <a:xfrm>
              <a:off x="1593360" y="2579040"/>
              <a:ext cx="1828440" cy="1828440"/>
            </a:xfrm>
            <a:prstGeom prst="ellipse">
              <a:avLst/>
            </a:prstGeom>
            <a:solidFill>
              <a:srgbClr val="8bab42">
                <a:alpha val="50000"/>
              </a:srgb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ctr"/>
            <a:p>
              <a:pPr algn="ctr">
                <a:lnSpc>
                  <a:spcPct val="90000"/>
                </a:lnSpc>
                <a:spcAft>
                  <a:spcPts val="595"/>
                </a:spcAft>
              </a:pPr>
              <a:r>
                <a:rPr b="0" lang="en-US" sz="1700" spc="-1" strike="noStrike">
                  <a:solidFill>
                    <a:srgbClr val="000000"/>
                  </a:solidFill>
                  <a:latin typeface="Vazir Code"/>
                  <a:ea typeface="Titillium Web Light"/>
                </a:rPr>
                <a:t>Math &amp; Statistics</a:t>
              </a:r>
              <a:endParaRPr b="0" lang="en-US" sz="1700" spc="-1" strike="noStrike">
                <a:latin typeface="Arial"/>
              </a:endParaRPr>
            </a:p>
          </p:txBody>
        </p:sp>
      </p:grpSp>
      <p:sp>
        <p:nvSpPr>
          <p:cNvPr id="3776" name="CustomShape 7"/>
          <p:cNvSpPr/>
          <p:nvPr/>
        </p:nvSpPr>
        <p:spPr>
          <a:xfrm>
            <a:off x="3167640" y="3569400"/>
            <a:ext cx="360" cy="1008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963334"/>
            </a:solidFill>
            <a:round/>
            <a:tailEnd len="med" type="triangle" w="med"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3777" name="CustomShape 8"/>
          <p:cNvSpPr/>
          <p:nvPr/>
        </p:nvSpPr>
        <p:spPr>
          <a:xfrm>
            <a:off x="2050200" y="4578840"/>
            <a:ext cx="2234880" cy="30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Vazir Code"/>
                <a:ea typeface="Arial"/>
              </a:rPr>
              <a:t>Machine Learning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3778" name="CustomShape 9"/>
          <p:cNvSpPr/>
          <p:nvPr/>
        </p:nvSpPr>
        <p:spPr>
          <a:xfrm flipV="1">
            <a:off x="3618360" y="2064960"/>
            <a:ext cx="1122840" cy="788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963334"/>
            </a:solidFill>
            <a:round/>
            <a:tailEnd len="med" type="triangle" w="med"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3779" name="CustomShape 10"/>
          <p:cNvSpPr/>
          <p:nvPr/>
        </p:nvSpPr>
        <p:spPr>
          <a:xfrm>
            <a:off x="4078800" y="1513080"/>
            <a:ext cx="2234880" cy="51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Vazir Code"/>
                <a:ea typeface="Arial"/>
              </a:rPr>
              <a:t>Traditional Software</a:t>
            </a:r>
            <a:endParaRPr b="0" lang="en-US" sz="1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Vazir Code"/>
                <a:ea typeface="Arial"/>
              </a:rPr>
              <a:t>(Danger Zone)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3780" name="CustomShape 11"/>
          <p:cNvSpPr/>
          <p:nvPr/>
        </p:nvSpPr>
        <p:spPr>
          <a:xfrm flipH="1" flipV="1">
            <a:off x="1509480" y="2036160"/>
            <a:ext cx="1081800" cy="812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963334"/>
            </a:solidFill>
            <a:round/>
            <a:tailEnd len="med" type="triangle" w="med"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3781" name="CustomShape 12"/>
          <p:cNvSpPr/>
          <p:nvPr/>
        </p:nvSpPr>
        <p:spPr>
          <a:xfrm>
            <a:off x="156600" y="1676160"/>
            <a:ext cx="2234880" cy="30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Vazir Code"/>
                <a:ea typeface="Arial"/>
              </a:rPr>
              <a:t>Traditional Research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3782" name="CustomShape 13"/>
          <p:cNvSpPr/>
          <p:nvPr/>
        </p:nvSpPr>
        <p:spPr>
          <a:xfrm>
            <a:off x="3080880" y="3027600"/>
            <a:ext cx="149760" cy="14868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d33682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783" name="CustomShape 14"/>
          <p:cNvSpPr/>
          <p:nvPr/>
        </p:nvSpPr>
        <p:spPr>
          <a:xfrm flipV="1">
            <a:off x="3231000" y="2914920"/>
            <a:ext cx="1545120" cy="169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963334"/>
            </a:solidFill>
            <a:round/>
            <a:tailEnd len="med" type="triangle" w="med"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3784" name="CustomShape 15"/>
          <p:cNvSpPr/>
          <p:nvPr/>
        </p:nvSpPr>
        <p:spPr>
          <a:xfrm>
            <a:off x="4776480" y="2653560"/>
            <a:ext cx="1354320" cy="51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Vazir Code"/>
                <a:ea typeface="Arial"/>
              </a:rPr>
              <a:t>Data Science</a:t>
            </a:r>
            <a:endParaRPr b="0" lang="en-US" sz="1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Vazir Code"/>
                <a:ea typeface="Arial"/>
              </a:rPr>
              <a:t>Unicorn</a:t>
            </a:r>
            <a:endParaRPr b="0" lang="en-US" sz="1400" spc="-1" strike="noStrike">
              <a:latin typeface="Arial"/>
            </a:endParaRPr>
          </a:p>
        </p:txBody>
      </p:sp>
    </p:spTree>
  </p:cSld>
  <p:timing>
    <p:tnLst>
      <p:par>
        <p:cTn id="133" dur="indefinite" restart="never" nodeType="tmRoot">
          <p:childTnLst>
            <p:seq>
              <p:cTn id="134" dur="indefinite" nodeType="mainSeq">
                <p:childTnLst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39" dur="500"/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44" dur="500"/>
                                        <p:tgtEl>
                                          <p:spTgt spid="37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47" dur="500"/>
                                        <p:tgtEl>
                                          <p:spTgt spid="37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52" dur="500"/>
                                        <p:tgtEl>
                                          <p:spTgt spid="37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55" dur="500"/>
                                        <p:tgtEl>
                                          <p:spTgt spid="37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60" dur="500"/>
                                        <p:tgtEl>
                                          <p:spTgt spid="37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63" dur="500"/>
                                        <p:tgtEl>
                                          <p:spTgt spid="37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68" dur="500"/>
                                        <p:tgtEl>
                                          <p:spTgt spid="37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71" dur="500"/>
                                        <p:tgtEl>
                                          <p:spTgt spid="37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74" dur="500"/>
                                        <p:tgtEl>
                                          <p:spTgt spid="37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2b3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9" name="TextShape 1"/>
          <p:cNvSpPr txBox="1"/>
          <p:nvPr/>
        </p:nvSpPr>
        <p:spPr>
          <a:xfrm>
            <a:off x="68760" y="4848480"/>
            <a:ext cx="411120" cy="294840"/>
          </a:xfrm>
          <a:prstGeom prst="rect">
            <a:avLst/>
          </a:prstGeom>
          <a:noFill/>
          <a:ln>
            <a:noFill/>
          </a:ln>
        </p:spPr>
        <p:txBody>
          <a:bodyPr lIns="68400" rIns="68400" tIns="68400" bIns="68400" anchor="ctr"/>
          <a:p>
            <a:pPr>
              <a:lnSpc>
                <a:spcPct val="100000"/>
              </a:lnSpc>
            </a:pPr>
            <a:fld id="{02CD1D87-1D8B-413F-A103-564EA433379E}" type="slidenum">
              <a:rPr b="0" lang="en-US" sz="900" spc="-1" strike="noStrike">
                <a:solidFill>
                  <a:srgbClr val="0b87a1"/>
                </a:solidFill>
                <a:latin typeface="Dosis Light"/>
                <a:ea typeface="Dosis Light"/>
              </a:rPr>
              <a:t>&lt;number&gt;</a:t>
            </a:fld>
            <a:endParaRPr b="0" lang="en-US" sz="900" spc="-1" strike="noStrike">
              <a:latin typeface="Times New Roman"/>
            </a:endParaRPr>
          </a:p>
        </p:txBody>
      </p:sp>
      <p:pic>
        <p:nvPicPr>
          <p:cNvPr id="4290" name="Picture 4" descr=""/>
          <p:cNvPicPr/>
          <p:nvPr/>
        </p:nvPicPr>
        <p:blipFill>
          <a:blip r:embed="rId1"/>
          <a:stretch/>
        </p:blipFill>
        <p:spPr>
          <a:xfrm>
            <a:off x="156600" y="4446000"/>
            <a:ext cx="520200" cy="520200"/>
          </a:xfrm>
          <a:prstGeom prst="rect">
            <a:avLst/>
          </a:prstGeom>
          <a:ln>
            <a:noFill/>
          </a:ln>
        </p:spPr>
      </p:pic>
      <p:sp>
        <p:nvSpPr>
          <p:cNvPr id="4291" name="CustomShape 2"/>
          <p:cNvSpPr/>
          <p:nvPr/>
        </p:nvSpPr>
        <p:spPr>
          <a:xfrm>
            <a:off x="352440" y="-74160"/>
            <a:ext cx="5070600" cy="857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b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68bd2"/>
                </a:solidFill>
                <a:latin typeface="Vazir Code"/>
                <a:ea typeface="Dosis Light"/>
              </a:rPr>
              <a:t>Subsetting in R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4292" name="" descr=""/>
          <p:cNvPicPr/>
          <p:nvPr/>
        </p:nvPicPr>
        <p:blipFill>
          <a:blip r:embed="rId2"/>
          <a:stretch/>
        </p:blipFill>
        <p:spPr>
          <a:xfrm>
            <a:off x="9449280" y="3749040"/>
            <a:ext cx="2437920" cy="2219040"/>
          </a:xfrm>
          <a:prstGeom prst="rect">
            <a:avLst/>
          </a:prstGeom>
          <a:ln>
            <a:noFill/>
          </a:ln>
        </p:spPr>
      </p:pic>
      <p:pic>
        <p:nvPicPr>
          <p:cNvPr id="4293" name="" descr=""/>
          <p:cNvPicPr/>
          <p:nvPr/>
        </p:nvPicPr>
        <p:blipFill>
          <a:blip r:embed="rId3"/>
          <a:stretch/>
        </p:blipFill>
        <p:spPr>
          <a:xfrm>
            <a:off x="9449280" y="3749040"/>
            <a:ext cx="2437920" cy="2219040"/>
          </a:xfrm>
          <a:prstGeom prst="rect">
            <a:avLst/>
          </a:prstGeom>
          <a:ln>
            <a:noFill/>
          </a:ln>
        </p:spPr>
      </p:pic>
      <p:pic>
        <p:nvPicPr>
          <p:cNvPr id="4294" name="" descr=""/>
          <p:cNvPicPr/>
          <p:nvPr/>
        </p:nvPicPr>
        <p:blipFill>
          <a:blip r:embed="rId4"/>
          <a:stretch/>
        </p:blipFill>
        <p:spPr>
          <a:xfrm>
            <a:off x="9449280" y="3749040"/>
            <a:ext cx="2437920" cy="2219040"/>
          </a:xfrm>
          <a:prstGeom prst="rect">
            <a:avLst/>
          </a:prstGeom>
          <a:ln>
            <a:noFill/>
          </a:ln>
        </p:spPr>
      </p:pic>
      <p:pic>
        <p:nvPicPr>
          <p:cNvPr id="4295" name="" descr=""/>
          <p:cNvPicPr/>
          <p:nvPr/>
        </p:nvPicPr>
        <p:blipFill>
          <a:blip r:embed="rId5"/>
          <a:stretch/>
        </p:blipFill>
        <p:spPr>
          <a:xfrm>
            <a:off x="9449280" y="3749040"/>
            <a:ext cx="2437560" cy="2219040"/>
          </a:xfrm>
          <a:prstGeom prst="rect">
            <a:avLst/>
          </a:prstGeom>
          <a:ln>
            <a:noFill/>
          </a:ln>
        </p:spPr>
      </p:pic>
      <p:sp>
        <p:nvSpPr>
          <p:cNvPr id="4296" name="TextShape 3"/>
          <p:cNvSpPr txBox="1"/>
          <p:nvPr/>
        </p:nvSpPr>
        <p:spPr>
          <a:xfrm>
            <a:off x="731520" y="783000"/>
            <a:ext cx="4846320" cy="3723840"/>
          </a:xfrm>
          <a:prstGeom prst="rect">
            <a:avLst/>
          </a:prstGeom>
          <a:noFill/>
          <a:ln w="38160">
            <a:noFill/>
          </a:ln>
        </p:spPr>
        <p:txBody>
          <a:bodyPr lIns="109080" rIns="109080" tIns="64080" bIns="64080"/>
          <a:p>
            <a:pPr marL="216000" indent="-21600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fdf6e3"/>
                </a:solidFill>
                <a:latin typeface="Vazir Code"/>
                <a:ea typeface="Noto Sans CJK SC Regular"/>
              </a:rPr>
              <a:t>There are two main methods for subsetting</a:t>
            </a:r>
            <a:endParaRPr b="0" lang="en-US" sz="1200" spc="-1" strike="noStrike">
              <a:latin typeface="Arial"/>
            </a:endParaRPr>
          </a:p>
          <a:p>
            <a:pPr lvl="2" marL="648000" indent="-21600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fdf6e3"/>
                </a:solidFill>
                <a:latin typeface="Vazir Code"/>
                <a:ea typeface="Noto Sans CJK SC Regular"/>
              </a:rPr>
              <a:t>The first method deals with </a:t>
            </a:r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[] </a:t>
            </a:r>
            <a:r>
              <a:rPr b="0" lang="en-US" sz="1200" spc="-1" strike="noStrike">
                <a:solidFill>
                  <a:srgbClr val="ffffff"/>
                </a:solidFill>
                <a:latin typeface="Vazir Code"/>
                <a:ea typeface="Noto Sans CJK SC Regular"/>
              </a:rPr>
              <a:t>and</a:t>
            </a:r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 $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12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&gt; df</a:t>
            </a:r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[</a:t>
            </a:r>
            <a:r>
              <a:rPr b="0" lang="en-US" sz="1200" spc="-1" strike="noStrike">
                <a:solidFill>
                  <a:srgbClr val="d33682"/>
                </a:solidFill>
                <a:latin typeface="Vazir Code"/>
                <a:ea typeface="Noto Sans CJK SC Regular"/>
              </a:rPr>
              <a:t>2</a:t>
            </a:r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,</a:t>
            </a:r>
            <a:r>
              <a:rPr b="0" lang="en-US" sz="12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 </a:t>
            </a:r>
            <a:r>
              <a:rPr b="0" lang="en-US" sz="1200" spc="-1" strike="noStrike">
                <a:solidFill>
                  <a:srgbClr val="d33682"/>
                </a:solidFill>
                <a:latin typeface="Vazir Code"/>
                <a:ea typeface="Noto Sans CJK SC Regular"/>
              </a:rPr>
              <a:t>4</a:t>
            </a:r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]</a:t>
            </a:r>
            <a:r>
              <a:rPr b="0" lang="en-US" sz="12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  </a:t>
            </a:r>
            <a:r>
              <a:rPr b="0" i="1" lang="en-US" sz="1200" spc="-1" strike="noStrike">
                <a:solidFill>
                  <a:srgbClr val="999999"/>
                </a:solidFill>
                <a:latin typeface="Vazir Code"/>
                <a:ea typeface="Noto Sans CJK SC Regular"/>
              </a:rPr>
              <a:t># subsets the element in row 2 column 4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12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[1] 98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12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&gt; df</a:t>
            </a:r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[</a:t>
            </a:r>
            <a:r>
              <a:rPr b="0" lang="en-US" sz="1200" spc="-1" strike="noStrike">
                <a:solidFill>
                  <a:srgbClr val="d33682"/>
                </a:solidFill>
                <a:latin typeface="Vazir Code"/>
                <a:ea typeface="Noto Sans CJK SC Regular"/>
              </a:rPr>
              <a:t> </a:t>
            </a:r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,</a:t>
            </a:r>
            <a:r>
              <a:rPr b="0" lang="en-US" sz="12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 </a:t>
            </a:r>
            <a:r>
              <a:rPr b="0" lang="en-US" sz="1200" spc="-1" strike="noStrike">
                <a:solidFill>
                  <a:srgbClr val="d33682"/>
                </a:solidFill>
                <a:latin typeface="Vazir Code"/>
                <a:ea typeface="Noto Sans CJK SC Regular"/>
              </a:rPr>
              <a:t>3</a:t>
            </a:r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]</a:t>
            </a:r>
            <a:r>
              <a:rPr b="0" lang="en-US" sz="12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   </a:t>
            </a:r>
            <a:r>
              <a:rPr b="0" i="1" lang="en-US" sz="1200" spc="-1" strike="noStrike">
                <a:solidFill>
                  <a:srgbClr val="999999"/>
                </a:solidFill>
                <a:latin typeface="Vazir Code"/>
                <a:ea typeface="Noto Sans CJK SC Regular"/>
              </a:rPr>
              <a:t># subsets the elements in column 3</a:t>
            </a:r>
            <a:r>
              <a:rPr b="0" lang="en-US" sz="12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 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12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[1] m f m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12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Levels: f m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12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&gt; df</a:t>
            </a:r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$</a:t>
            </a:r>
            <a:r>
              <a:rPr b="0" lang="en-US" sz="12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id  </a:t>
            </a:r>
            <a:r>
              <a:rPr b="0" i="1" lang="en-US" sz="1200" spc="-1" strike="noStrike">
                <a:solidFill>
                  <a:srgbClr val="999999"/>
                </a:solidFill>
                <a:latin typeface="Vazir Code"/>
                <a:ea typeface="Noto Sans CJK SC Regular"/>
              </a:rPr>
              <a:t># subsets all elements of id field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12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[1] 1 2 3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12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&gt; df</a:t>
            </a:r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[</a:t>
            </a:r>
            <a:r>
              <a:rPr b="0" lang="en-US" sz="12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 </a:t>
            </a:r>
            <a:r>
              <a:rPr b="0" lang="en-US" sz="1200" spc="-1" strike="noStrike">
                <a:solidFill>
                  <a:srgbClr val="268bd2"/>
                </a:solidFill>
                <a:latin typeface="Vazir Code"/>
                <a:ea typeface="Noto Sans CJK SC Regular"/>
              </a:rPr>
              <a:t>which</a:t>
            </a:r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(</a:t>
            </a:r>
            <a:r>
              <a:rPr b="0" lang="en-US" sz="12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df</a:t>
            </a:r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$</a:t>
            </a:r>
            <a:r>
              <a:rPr b="0" lang="en-US" sz="12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gender </a:t>
            </a:r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==</a:t>
            </a:r>
            <a:r>
              <a:rPr b="0" lang="en-US" sz="12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 </a:t>
            </a:r>
            <a:r>
              <a:rPr b="0" lang="en-US" sz="1200" spc="-1" strike="noStrike">
                <a:solidFill>
                  <a:srgbClr val="2aa198"/>
                </a:solidFill>
                <a:latin typeface="Vazir Code"/>
                <a:ea typeface="Noto Sans CJK SC Regular"/>
              </a:rPr>
              <a:t>"m"</a:t>
            </a:r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),</a:t>
            </a:r>
            <a:r>
              <a:rPr b="0" lang="en-US" sz="12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 </a:t>
            </a:r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]</a:t>
            </a:r>
            <a:r>
              <a:rPr b="0" lang="en-US" sz="12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  </a:t>
            </a:r>
            <a:r>
              <a:rPr b="0" i="1" lang="en-US" sz="1200" spc="-1" strike="noStrike">
                <a:solidFill>
                  <a:srgbClr val="999999"/>
                </a:solidFill>
                <a:latin typeface="Vazir Code"/>
                <a:ea typeface="Noto Sans CJK SC Regular"/>
              </a:rPr>
              <a:t># subsets male gender 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12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  </a:t>
            </a:r>
            <a:r>
              <a:rPr b="0" lang="en-US" sz="12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X id gender fbs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12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1 1  1      m 104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12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3 3  3      m 129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endParaRPr b="0" lang="en-US" sz="1200" spc="-1" strike="noStrike">
              <a:latin typeface="Arial"/>
            </a:endParaRPr>
          </a:p>
        </p:txBody>
      </p:sp>
      <p:sp>
        <p:nvSpPr>
          <p:cNvPr id="4297" name="TextShape 4"/>
          <p:cNvSpPr txBox="1"/>
          <p:nvPr/>
        </p:nvSpPr>
        <p:spPr>
          <a:xfrm>
            <a:off x="532080" y="1100520"/>
            <a:ext cx="180720" cy="427320"/>
          </a:xfrm>
          <a:prstGeom prst="rect">
            <a:avLst/>
          </a:prstGeom>
          <a:noFill/>
          <a:ln>
            <a:noFill/>
          </a:ln>
        </p:spPr>
      </p:sp>
    </p:spTree>
  </p:cSld>
  <p:timing>
    <p:tnLst>
      <p:par>
        <p:cTn id="1623" dur="indefinite" restart="never" nodeType="tmRoot">
          <p:childTnLst>
            <p:seq>
              <p:cTn id="1624" dur="indefinite" nodeType="mainSeq">
                <p:childTnLst>
                  <p:par>
                    <p:cTn id="1625" fill="hold">
                      <p:stCondLst>
                        <p:cond delay="indefinite"/>
                      </p:stCondLst>
                      <p:childTnLst>
                        <p:par>
                          <p:cTn id="1626" fill="hold">
                            <p:stCondLst>
                              <p:cond delay="0"/>
                            </p:stCondLst>
                            <p:childTnLst>
                              <p:par>
                                <p:cTn id="162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2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1" fill="hold">
                      <p:stCondLst>
                        <p:cond delay="indefinite"/>
                      </p:stCondLst>
                      <p:childTnLst>
                        <p:par>
                          <p:cTn id="1632" fill="hold">
                            <p:stCondLst>
                              <p:cond delay="0"/>
                            </p:stCondLst>
                            <p:childTnLst>
                              <p:par>
                                <p:cTn id="163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5" fill="hold">
                      <p:stCondLst>
                        <p:cond delay="indefinite"/>
                      </p:stCondLst>
                      <p:childTnLst>
                        <p:par>
                          <p:cTn id="1636" fill="hold">
                            <p:stCondLst>
                              <p:cond delay="0"/>
                            </p:stCondLst>
                            <p:childTnLst>
                              <p:par>
                                <p:cTn id="163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9" fill="hold">
                      <p:stCondLst>
                        <p:cond delay="indefinite"/>
                      </p:stCondLst>
                      <p:childTnLst>
                        <p:par>
                          <p:cTn id="1640" fill="hold">
                            <p:stCondLst>
                              <p:cond delay="0"/>
                            </p:stCondLst>
                            <p:childTnLst>
                              <p:par>
                                <p:cTn id="164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3" fill="hold">
                      <p:stCondLst>
                        <p:cond delay="indefinite"/>
                      </p:stCondLst>
                      <p:childTnLst>
                        <p:par>
                          <p:cTn id="1644" fill="hold">
                            <p:stCondLst>
                              <p:cond delay="0"/>
                            </p:stCondLst>
                            <p:childTnLst>
                              <p:par>
                                <p:cTn id="164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4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9" fill="hold">
                      <p:stCondLst>
                        <p:cond delay="indefinite"/>
                      </p:stCondLst>
                      <p:childTnLst>
                        <p:par>
                          <p:cTn id="1650" fill="hold">
                            <p:stCondLst>
                              <p:cond delay="0"/>
                            </p:stCondLst>
                            <p:childTnLst>
                              <p:par>
                                <p:cTn id="165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3" fill="hold">
                      <p:stCondLst>
                        <p:cond delay="indefinite"/>
                      </p:stCondLst>
                      <p:childTnLst>
                        <p:par>
                          <p:cTn id="1654" fill="hold">
                            <p:stCondLst>
                              <p:cond delay="0"/>
                            </p:stCondLst>
                            <p:childTnLst>
                              <p:par>
                                <p:cTn id="165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7" fill="hold">
                      <p:stCondLst>
                        <p:cond delay="indefinite"/>
                      </p:stCondLst>
                      <p:childTnLst>
                        <p:par>
                          <p:cTn id="1658" fill="hold">
                            <p:stCondLst>
                              <p:cond delay="0"/>
                            </p:stCondLst>
                            <p:childTnLst>
                              <p:par>
                                <p:cTn id="165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1" fill="hold">
                      <p:stCondLst>
                        <p:cond delay="indefinite"/>
                      </p:stCondLst>
                      <p:childTnLst>
                        <p:par>
                          <p:cTn id="1662" fill="hold">
                            <p:stCondLst>
                              <p:cond delay="0"/>
                            </p:stCondLst>
                            <p:childTnLst>
                              <p:par>
                                <p:cTn id="166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6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6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2b3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8" name="TextShape 1"/>
          <p:cNvSpPr txBox="1"/>
          <p:nvPr/>
        </p:nvSpPr>
        <p:spPr>
          <a:xfrm>
            <a:off x="68760" y="4848480"/>
            <a:ext cx="411120" cy="294840"/>
          </a:xfrm>
          <a:prstGeom prst="rect">
            <a:avLst/>
          </a:prstGeom>
          <a:noFill/>
          <a:ln>
            <a:noFill/>
          </a:ln>
        </p:spPr>
        <p:txBody>
          <a:bodyPr lIns="68400" rIns="68400" tIns="68400" bIns="68400" anchor="ctr"/>
          <a:p>
            <a:pPr>
              <a:lnSpc>
                <a:spcPct val="100000"/>
              </a:lnSpc>
            </a:pPr>
            <a:fld id="{B3C7F824-C45A-4D0A-BD38-27AB2119C75D}" type="slidenum">
              <a:rPr b="0" lang="en-US" sz="900" spc="-1" strike="noStrike">
                <a:solidFill>
                  <a:srgbClr val="0b87a1"/>
                </a:solidFill>
                <a:latin typeface="Dosis Light"/>
                <a:ea typeface="Dosis Light"/>
              </a:rPr>
              <a:t>&lt;number&gt;</a:t>
            </a:fld>
            <a:endParaRPr b="0" lang="en-US" sz="900" spc="-1" strike="noStrike">
              <a:latin typeface="Times New Roman"/>
            </a:endParaRPr>
          </a:p>
        </p:txBody>
      </p:sp>
      <p:pic>
        <p:nvPicPr>
          <p:cNvPr id="4299" name="Picture 4" descr=""/>
          <p:cNvPicPr/>
          <p:nvPr/>
        </p:nvPicPr>
        <p:blipFill>
          <a:blip r:embed="rId1"/>
          <a:stretch/>
        </p:blipFill>
        <p:spPr>
          <a:xfrm>
            <a:off x="156600" y="4446000"/>
            <a:ext cx="520200" cy="520200"/>
          </a:xfrm>
          <a:prstGeom prst="rect">
            <a:avLst/>
          </a:prstGeom>
          <a:ln>
            <a:noFill/>
          </a:ln>
        </p:spPr>
      </p:pic>
      <p:sp>
        <p:nvSpPr>
          <p:cNvPr id="4300" name="CustomShape 2"/>
          <p:cNvSpPr/>
          <p:nvPr/>
        </p:nvSpPr>
        <p:spPr>
          <a:xfrm>
            <a:off x="352440" y="-74160"/>
            <a:ext cx="5070600" cy="857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b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68bd2"/>
                </a:solidFill>
                <a:latin typeface="Vazir Code"/>
                <a:ea typeface="Dosis Light"/>
              </a:rPr>
              <a:t>Subsetting in R ...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4301" name="" descr=""/>
          <p:cNvPicPr/>
          <p:nvPr/>
        </p:nvPicPr>
        <p:blipFill>
          <a:blip r:embed="rId2"/>
          <a:stretch/>
        </p:blipFill>
        <p:spPr>
          <a:xfrm>
            <a:off x="9449280" y="3749040"/>
            <a:ext cx="2437920" cy="2219040"/>
          </a:xfrm>
          <a:prstGeom prst="rect">
            <a:avLst/>
          </a:prstGeom>
          <a:ln>
            <a:noFill/>
          </a:ln>
        </p:spPr>
      </p:pic>
      <p:pic>
        <p:nvPicPr>
          <p:cNvPr id="4302" name="" descr=""/>
          <p:cNvPicPr/>
          <p:nvPr/>
        </p:nvPicPr>
        <p:blipFill>
          <a:blip r:embed="rId3"/>
          <a:stretch/>
        </p:blipFill>
        <p:spPr>
          <a:xfrm>
            <a:off x="9449280" y="3749040"/>
            <a:ext cx="2437920" cy="2219040"/>
          </a:xfrm>
          <a:prstGeom prst="rect">
            <a:avLst/>
          </a:prstGeom>
          <a:ln>
            <a:noFill/>
          </a:ln>
        </p:spPr>
      </p:pic>
      <p:pic>
        <p:nvPicPr>
          <p:cNvPr id="4303" name="" descr=""/>
          <p:cNvPicPr/>
          <p:nvPr/>
        </p:nvPicPr>
        <p:blipFill>
          <a:blip r:embed="rId4"/>
          <a:stretch/>
        </p:blipFill>
        <p:spPr>
          <a:xfrm>
            <a:off x="9449280" y="3749040"/>
            <a:ext cx="2437920" cy="2219040"/>
          </a:xfrm>
          <a:prstGeom prst="rect">
            <a:avLst/>
          </a:prstGeom>
          <a:ln>
            <a:noFill/>
          </a:ln>
        </p:spPr>
      </p:pic>
      <p:pic>
        <p:nvPicPr>
          <p:cNvPr id="4304" name="" descr=""/>
          <p:cNvPicPr/>
          <p:nvPr/>
        </p:nvPicPr>
        <p:blipFill>
          <a:blip r:embed="rId5"/>
          <a:stretch/>
        </p:blipFill>
        <p:spPr>
          <a:xfrm>
            <a:off x="9449280" y="3749040"/>
            <a:ext cx="2437560" cy="2219040"/>
          </a:xfrm>
          <a:prstGeom prst="rect">
            <a:avLst/>
          </a:prstGeom>
          <a:ln>
            <a:noFill/>
          </a:ln>
        </p:spPr>
      </p:pic>
      <p:sp>
        <p:nvSpPr>
          <p:cNvPr id="4305" name="TextShape 3"/>
          <p:cNvSpPr txBox="1"/>
          <p:nvPr/>
        </p:nvSpPr>
        <p:spPr>
          <a:xfrm>
            <a:off x="731520" y="783000"/>
            <a:ext cx="4846320" cy="4236120"/>
          </a:xfrm>
          <a:prstGeom prst="rect">
            <a:avLst/>
          </a:prstGeom>
          <a:noFill/>
          <a:ln w="38160">
            <a:noFill/>
          </a:ln>
        </p:spPr>
        <p:txBody>
          <a:bodyPr lIns="109080" rIns="109080" tIns="64080" bIns="64080"/>
          <a:p>
            <a:pPr marL="216000" indent="-21600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fdf6e3"/>
                </a:solidFill>
                <a:latin typeface="Vazir Code"/>
                <a:ea typeface="Noto Sans CJK SC Regular"/>
              </a:rPr>
              <a:t>There are two main methods for subsetting</a:t>
            </a:r>
            <a:endParaRPr b="0" lang="en-US" sz="1200" spc="-1" strike="noStrike">
              <a:latin typeface="Arial"/>
            </a:endParaRPr>
          </a:p>
          <a:p>
            <a:pPr lvl="2" marL="648000" indent="-21600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fdf6e3"/>
                </a:solidFill>
                <a:latin typeface="Vazir Code"/>
                <a:ea typeface="Noto Sans CJK SC Regular"/>
              </a:rPr>
              <a:t>The second method deals with </a:t>
            </a:r>
            <a:r>
              <a:rPr b="0" lang="en-US" sz="1200" spc="-1" strike="noStrike">
                <a:solidFill>
                  <a:srgbClr val="268bd2"/>
                </a:solidFill>
                <a:latin typeface="Vazir Code"/>
                <a:ea typeface="Noto Sans CJK SC Regular"/>
              </a:rPr>
              <a:t>subset</a:t>
            </a:r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()</a:t>
            </a:r>
            <a:r>
              <a:rPr b="0" lang="en-US" sz="1200" spc="-1" strike="noStrike">
                <a:solidFill>
                  <a:srgbClr val="fdf6e3"/>
                </a:solidFill>
                <a:latin typeface="Vazir Code"/>
                <a:ea typeface="Noto Sans CJK SC Regular"/>
              </a:rPr>
              <a:t> function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12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&gt; </a:t>
            </a:r>
            <a:r>
              <a:rPr b="0" lang="en-US" sz="1200" spc="-1" strike="noStrike">
                <a:solidFill>
                  <a:srgbClr val="268bd2"/>
                </a:solidFill>
                <a:latin typeface="Vazir Code"/>
                <a:ea typeface="Noto Sans CJK SC Regular"/>
              </a:rPr>
              <a:t>subset</a:t>
            </a:r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(</a:t>
            </a:r>
            <a:r>
              <a:rPr b="0" lang="en-US" sz="12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  </a:t>
            </a:r>
            <a:r>
              <a:rPr b="0" i="1" lang="en-US" sz="1200" spc="-1" strike="noStrike">
                <a:solidFill>
                  <a:srgbClr val="999999"/>
                </a:solidFill>
                <a:latin typeface="Vazir Code"/>
                <a:ea typeface="Noto Sans CJK SC Regular"/>
              </a:rPr>
              <a:t># subsets the element in row 2 column 4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12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    </a:t>
            </a:r>
            <a:r>
              <a:rPr b="0" lang="en-US" sz="12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df</a:t>
            </a:r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,</a:t>
            </a:r>
            <a:r>
              <a:rPr b="0" lang="en-US" sz="12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 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12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    </a:t>
            </a:r>
            <a:r>
              <a:rPr b="0" lang="en-US" sz="1200" spc="-1" strike="noStrike">
                <a:solidFill>
                  <a:srgbClr val="268bd2"/>
                </a:solidFill>
                <a:latin typeface="Vazir Code"/>
                <a:ea typeface="Noto Sans CJK SC Regular"/>
              </a:rPr>
              <a:t>row.names</a:t>
            </a:r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(</a:t>
            </a:r>
            <a:r>
              <a:rPr b="0" lang="en-US" sz="12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df</a:t>
            </a:r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)</a:t>
            </a:r>
            <a:r>
              <a:rPr b="0" lang="en-US" sz="12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 </a:t>
            </a:r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==</a:t>
            </a:r>
            <a:r>
              <a:rPr b="0" lang="en-US" sz="12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 </a:t>
            </a:r>
            <a:r>
              <a:rPr b="0" lang="en-US" sz="1200" spc="-1" strike="noStrike">
                <a:solidFill>
                  <a:srgbClr val="d33682"/>
                </a:solidFill>
                <a:latin typeface="Vazir Code"/>
                <a:ea typeface="Noto Sans CJK SC Regular"/>
              </a:rPr>
              <a:t>2</a:t>
            </a:r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,</a:t>
            </a:r>
            <a:r>
              <a:rPr b="0" lang="en-US" sz="12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 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12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    </a:t>
            </a:r>
            <a:r>
              <a:rPr b="0" lang="en-US" sz="12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select </a:t>
            </a:r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=</a:t>
            </a:r>
            <a:r>
              <a:rPr b="0" lang="en-US" sz="12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 </a:t>
            </a:r>
            <a:r>
              <a:rPr b="0" lang="en-US" sz="1200" spc="-1" strike="noStrike">
                <a:solidFill>
                  <a:srgbClr val="d33682"/>
                </a:solidFill>
                <a:latin typeface="Vazir Code"/>
                <a:ea typeface="Noto Sans CJK SC Regular"/>
              </a:rPr>
              <a:t>4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)</a:t>
            </a:r>
            <a:r>
              <a:rPr b="0" lang="en-US" sz="12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 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12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  </a:t>
            </a:r>
            <a:r>
              <a:rPr b="0" lang="en-US" sz="12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fbs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12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2  98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12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&gt; </a:t>
            </a:r>
            <a:r>
              <a:rPr b="0" lang="en-US" sz="1200" spc="-1" strike="noStrike">
                <a:solidFill>
                  <a:srgbClr val="268bd2"/>
                </a:solidFill>
                <a:latin typeface="Vazir Code"/>
                <a:ea typeface="Noto Sans CJK SC Regular"/>
              </a:rPr>
              <a:t>subset</a:t>
            </a:r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(</a:t>
            </a:r>
            <a:r>
              <a:rPr b="0" lang="en-US" sz="12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df</a:t>
            </a:r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,</a:t>
            </a:r>
            <a:r>
              <a:rPr b="0" lang="en-US" sz="12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 select </a:t>
            </a:r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=</a:t>
            </a:r>
            <a:r>
              <a:rPr b="0" lang="en-US" sz="12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 </a:t>
            </a:r>
            <a:r>
              <a:rPr b="0" lang="en-US" sz="1200" spc="-1" strike="noStrike">
                <a:solidFill>
                  <a:srgbClr val="d33682"/>
                </a:solidFill>
                <a:latin typeface="Vazir Code"/>
                <a:ea typeface="Noto Sans CJK SC Regular"/>
              </a:rPr>
              <a:t>3</a:t>
            </a:r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)</a:t>
            </a:r>
            <a:r>
              <a:rPr b="0" lang="en-US" sz="12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 </a:t>
            </a:r>
            <a:r>
              <a:rPr b="0" i="1" lang="en-US" sz="1200" spc="-1" strike="noStrike">
                <a:solidFill>
                  <a:srgbClr val="999999"/>
                </a:solidFill>
                <a:latin typeface="Vazir Code"/>
                <a:ea typeface="Noto Sans CJK SC Regular"/>
              </a:rPr>
              <a:t># subsets the elements in column 3 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12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&gt; </a:t>
            </a:r>
            <a:r>
              <a:rPr b="0" lang="en-US" sz="1200" spc="-1" strike="noStrike">
                <a:solidFill>
                  <a:srgbClr val="268bd2"/>
                </a:solidFill>
                <a:latin typeface="Vazir Code"/>
                <a:ea typeface="Noto Sans CJK SC Regular"/>
              </a:rPr>
              <a:t>subset</a:t>
            </a:r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(</a:t>
            </a:r>
            <a:r>
              <a:rPr b="0" lang="en-US" sz="12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df</a:t>
            </a:r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,</a:t>
            </a:r>
            <a:r>
              <a:rPr b="0" lang="en-US" sz="12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 select </a:t>
            </a:r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==</a:t>
            </a:r>
            <a:r>
              <a:rPr b="0" lang="en-US" sz="12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 </a:t>
            </a:r>
            <a:r>
              <a:rPr b="0" lang="en-US" sz="1200" spc="-1" strike="noStrike">
                <a:solidFill>
                  <a:srgbClr val="2aa198"/>
                </a:solidFill>
                <a:latin typeface="Vazir Code"/>
                <a:ea typeface="Noto Sans CJK SC Regular"/>
              </a:rPr>
              <a:t>"id"</a:t>
            </a:r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)  </a:t>
            </a:r>
            <a:r>
              <a:rPr b="0" i="1" lang="en-US" sz="1200" spc="-1" strike="noStrike">
                <a:solidFill>
                  <a:srgbClr val="999999"/>
                </a:solidFill>
                <a:latin typeface="Vazir Code"/>
                <a:ea typeface="Noto Sans CJK SC Regular"/>
              </a:rPr>
              <a:t># subsets elements of id field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12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&gt; </a:t>
            </a:r>
            <a:r>
              <a:rPr b="0" lang="en-US" sz="1200" spc="-1" strike="noStrike">
                <a:solidFill>
                  <a:srgbClr val="268bd2"/>
                </a:solidFill>
                <a:latin typeface="Vazir Code"/>
                <a:ea typeface="Noto Sans CJK SC Regular"/>
              </a:rPr>
              <a:t>subset</a:t>
            </a:r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(</a:t>
            </a:r>
            <a:r>
              <a:rPr b="0" lang="en-US" sz="12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df</a:t>
            </a:r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,</a:t>
            </a:r>
            <a:r>
              <a:rPr b="0" lang="en-US" sz="12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 gender </a:t>
            </a:r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==</a:t>
            </a:r>
            <a:r>
              <a:rPr b="0" lang="en-US" sz="12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 </a:t>
            </a:r>
            <a:r>
              <a:rPr b="0" lang="en-US" sz="1200" spc="-1" strike="noStrike">
                <a:solidFill>
                  <a:srgbClr val="2aa198"/>
                </a:solidFill>
                <a:latin typeface="Vazir Code"/>
                <a:ea typeface="Noto Sans CJK SC Regular"/>
              </a:rPr>
              <a:t>"m"</a:t>
            </a:r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)</a:t>
            </a:r>
            <a:r>
              <a:rPr b="0" lang="en-US" sz="12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  </a:t>
            </a:r>
            <a:r>
              <a:rPr b="0" i="1" lang="en-US" sz="1200" spc="-1" strike="noStrike">
                <a:solidFill>
                  <a:srgbClr val="999999"/>
                </a:solidFill>
                <a:latin typeface="Vazir Code"/>
                <a:ea typeface="Noto Sans CJK SC Regular"/>
              </a:rPr>
              <a:t># subsets male gender 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12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  </a:t>
            </a:r>
            <a:r>
              <a:rPr b="0" lang="en-US" sz="12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X id gender fbs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12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1 1  1      m 104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12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3 3  3      m 129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endParaRPr b="0" lang="en-US" sz="1200" spc="-1" strike="noStrike">
              <a:latin typeface="Arial"/>
            </a:endParaRPr>
          </a:p>
        </p:txBody>
      </p:sp>
      <p:sp>
        <p:nvSpPr>
          <p:cNvPr id="4306" name="TextShape 4"/>
          <p:cNvSpPr txBox="1"/>
          <p:nvPr/>
        </p:nvSpPr>
        <p:spPr>
          <a:xfrm>
            <a:off x="532080" y="1100520"/>
            <a:ext cx="180720" cy="427320"/>
          </a:xfrm>
          <a:prstGeom prst="rect">
            <a:avLst/>
          </a:prstGeom>
          <a:noFill/>
          <a:ln>
            <a:noFill/>
          </a:ln>
        </p:spPr>
      </p:sp>
    </p:spTree>
  </p:cSld>
  <p:timing>
    <p:tnLst>
      <p:par>
        <p:cTn id="1669" dur="indefinite" restart="never" nodeType="tmRoot">
          <p:childTnLst>
            <p:seq>
              <p:cTn id="1670" dur="indefinite" nodeType="mainSeq">
                <p:childTnLst>
                  <p:par>
                    <p:cTn id="1671" fill="hold">
                      <p:stCondLst>
                        <p:cond delay="indefinite"/>
                      </p:stCondLst>
                      <p:childTnLst>
                        <p:par>
                          <p:cTn id="1672" fill="hold">
                            <p:stCondLst>
                              <p:cond delay="0"/>
                            </p:stCondLst>
                            <p:childTnLst>
                              <p:par>
                                <p:cTn id="167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7" fill="hold">
                      <p:stCondLst>
                        <p:cond delay="indefinite"/>
                      </p:stCondLst>
                      <p:childTnLst>
                        <p:par>
                          <p:cTn id="1678" fill="hold">
                            <p:stCondLst>
                              <p:cond delay="0"/>
                            </p:stCondLst>
                            <p:childTnLst>
                              <p:par>
                                <p:cTn id="167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8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8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8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8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9" fill="hold">
                      <p:stCondLst>
                        <p:cond delay="indefinite"/>
                      </p:stCondLst>
                      <p:childTnLst>
                        <p:par>
                          <p:cTn id="1690" fill="hold">
                            <p:stCondLst>
                              <p:cond delay="0"/>
                            </p:stCondLst>
                            <p:childTnLst>
                              <p:par>
                                <p:cTn id="169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5" fill="hold">
                      <p:stCondLst>
                        <p:cond delay="indefinite"/>
                      </p:stCondLst>
                      <p:childTnLst>
                        <p:par>
                          <p:cTn id="1696" fill="hold">
                            <p:stCondLst>
                              <p:cond delay="0"/>
                            </p:stCondLst>
                            <p:childTnLst>
                              <p:par>
                                <p:cTn id="169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9" fill="hold">
                      <p:stCondLst>
                        <p:cond delay="indefinite"/>
                      </p:stCondLst>
                      <p:childTnLst>
                        <p:par>
                          <p:cTn id="1700" fill="hold">
                            <p:stCondLst>
                              <p:cond delay="0"/>
                            </p:stCondLst>
                            <p:childTnLst>
                              <p:par>
                                <p:cTn id="170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3" fill="hold">
                      <p:stCondLst>
                        <p:cond delay="indefinite"/>
                      </p:stCondLst>
                      <p:childTnLst>
                        <p:par>
                          <p:cTn id="1704" fill="hold">
                            <p:stCondLst>
                              <p:cond delay="0"/>
                            </p:stCondLst>
                            <p:childTnLst>
                              <p:par>
                                <p:cTn id="170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7" fill="hold">
                      <p:stCondLst>
                        <p:cond delay="indefinite"/>
                      </p:stCondLst>
                      <p:childTnLst>
                        <p:par>
                          <p:cTn id="1708" fill="hold">
                            <p:stCondLst>
                              <p:cond delay="0"/>
                            </p:stCondLst>
                            <p:childTnLst>
                              <p:par>
                                <p:cTn id="170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2b3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7" name="TextShape 1"/>
          <p:cNvSpPr txBox="1"/>
          <p:nvPr/>
        </p:nvSpPr>
        <p:spPr>
          <a:xfrm>
            <a:off x="68760" y="4848480"/>
            <a:ext cx="411120" cy="294840"/>
          </a:xfrm>
          <a:prstGeom prst="rect">
            <a:avLst/>
          </a:prstGeom>
          <a:noFill/>
          <a:ln>
            <a:noFill/>
          </a:ln>
        </p:spPr>
        <p:txBody>
          <a:bodyPr lIns="68400" rIns="68400" tIns="68400" bIns="68400" anchor="ctr"/>
          <a:p>
            <a:pPr>
              <a:lnSpc>
                <a:spcPct val="100000"/>
              </a:lnSpc>
            </a:pPr>
            <a:fld id="{9425F117-D775-40F4-B93A-3A0293DFE06E}" type="slidenum">
              <a:rPr b="0" lang="en-US" sz="900" spc="-1" strike="noStrike">
                <a:solidFill>
                  <a:srgbClr val="0b87a1"/>
                </a:solidFill>
                <a:latin typeface="Dosis Light"/>
                <a:ea typeface="Dosis Light"/>
              </a:rPr>
              <a:t>&lt;number&gt;</a:t>
            </a:fld>
            <a:endParaRPr b="0" lang="en-US" sz="900" spc="-1" strike="noStrike">
              <a:latin typeface="Times New Roman"/>
            </a:endParaRPr>
          </a:p>
        </p:txBody>
      </p:sp>
      <p:pic>
        <p:nvPicPr>
          <p:cNvPr id="4308" name="Picture 4" descr=""/>
          <p:cNvPicPr/>
          <p:nvPr/>
        </p:nvPicPr>
        <p:blipFill>
          <a:blip r:embed="rId1"/>
          <a:stretch/>
        </p:blipFill>
        <p:spPr>
          <a:xfrm>
            <a:off x="156600" y="4446000"/>
            <a:ext cx="520200" cy="520200"/>
          </a:xfrm>
          <a:prstGeom prst="rect">
            <a:avLst/>
          </a:prstGeom>
          <a:ln>
            <a:noFill/>
          </a:ln>
        </p:spPr>
      </p:pic>
      <p:sp>
        <p:nvSpPr>
          <p:cNvPr id="4309" name="CustomShape 2"/>
          <p:cNvSpPr/>
          <p:nvPr/>
        </p:nvSpPr>
        <p:spPr>
          <a:xfrm>
            <a:off x="352440" y="-74160"/>
            <a:ext cx="5070600" cy="857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b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68bd2"/>
                </a:solidFill>
                <a:latin typeface="Vazir Code"/>
                <a:ea typeface="Dosis Light"/>
              </a:rPr>
              <a:t>Conditional Expressions &amp; Loops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4310" name="" descr=""/>
          <p:cNvPicPr/>
          <p:nvPr/>
        </p:nvPicPr>
        <p:blipFill>
          <a:blip r:embed="rId2"/>
          <a:stretch/>
        </p:blipFill>
        <p:spPr>
          <a:xfrm>
            <a:off x="9449280" y="3749040"/>
            <a:ext cx="2437920" cy="2219040"/>
          </a:xfrm>
          <a:prstGeom prst="rect">
            <a:avLst/>
          </a:prstGeom>
          <a:ln>
            <a:noFill/>
          </a:ln>
        </p:spPr>
      </p:pic>
      <p:pic>
        <p:nvPicPr>
          <p:cNvPr id="4311" name="" descr=""/>
          <p:cNvPicPr/>
          <p:nvPr/>
        </p:nvPicPr>
        <p:blipFill>
          <a:blip r:embed="rId3"/>
          <a:stretch/>
        </p:blipFill>
        <p:spPr>
          <a:xfrm>
            <a:off x="9449280" y="3749040"/>
            <a:ext cx="2437920" cy="2219040"/>
          </a:xfrm>
          <a:prstGeom prst="rect">
            <a:avLst/>
          </a:prstGeom>
          <a:ln>
            <a:noFill/>
          </a:ln>
        </p:spPr>
      </p:pic>
      <p:pic>
        <p:nvPicPr>
          <p:cNvPr id="4312" name="" descr=""/>
          <p:cNvPicPr/>
          <p:nvPr/>
        </p:nvPicPr>
        <p:blipFill>
          <a:blip r:embed="rId4"/>
          <a:stretch/>
        </p:blipFill>
        <p:spPr>
          <a:xfrm>
            <a:off x="9449280" y="3749040"/>
            <a:ext cx="2437920" cy="2219040"/>
          </a:xfrm>
          <a:prstGeom prst="rect">
            <a:avLst/>
          </a:prstGeom>
          <a:ln>
            <a:noFill/>
          </a:ln>
        </p:spPr>
      </p:pic>
      <p:pic>
        <p:nvPicPr>
          <p:cNvPr id="4313" name="" descr=""/>
          <p:cNvPicPr/>
          <p:nvPr/>
        </p:nvPicPr>
        <p:blipFill>
          <a:blip r:embed="rId5"/>
          <a:stretch/>
        </p:blipFill>
        <p:spPr>
          <a:xfrm>
            <a:off x="9449280" y="3749040"/>
            <a:ext cx="2437560" cy="2219040"/>
          </a:xfrm>
          <a:prstGeom prst="rect">
            <a:avLst/>
          </a:prstGeom>
          <a:ln>
            <a:noFill/>
          </a:ln>
        </p:spPr>
      </p:pic>
      <p:sp>
        <p:nvSpPr>
          <p:cNvPr id="4314" name="TextShape 3"/>
          <p:cNvSpPr txBox="1"/>
          <p:nvPr/>
        </p:nvSpPr>
        <p:spPr>
          <a:xfrm>
            <a:off x="731520" y="783000"/>
            <a:ext cx="4846320" cy="4236120"/>
          </a:xfrm>
          <a:prstGeom prst="rect">
            <a:avLst/>
          </a:prstGeom>
          <a:noFill/>
          <a:ln w="38160">
            <a:noFill/>
          </a:ln>
        </p:spPr>
        <p:txBody>
          <a:bodyPr lIns="109080" rIns="109080" tIns="64080" bIns="64080"/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1200" spc="-1" strike="noStrike">
                <a:solidFill>
                  <a:srgbClr val="859000"/>
                </a:solidFill>
                <a:latin typeface="Vazir Code"/>
                <a:ea typeface="Noto Sans CJK SC Regular"/>
              </a:rPr>
              <a:t>if</a:t>
            </a:r>
            <a:r>
              <a:rPr b="0" lang="en-US" sz="12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 </a:t>
            </a:r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(</a:t>
            </a:r>
            <a:r>
              <a:rPr b="0" lang="en-US" sz="12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condition1</a:t>
            </a:r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)</a:t>
            </a:r>
            <a:r>
              <a:rPr b="0" lang="en-US" sz="12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 </a:t>
            </a:r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{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12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  </a:t>
            </a:r>
            <a:r>
              <a:rPr b="0" lang="en-US" sz="12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statement1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}</a:t>
            </a:r>
            <a:r>
              <a:rPr b="0" lang="en-US" sz="12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 </a:t>
            </a:r>
            <a:r>
              <a:rPr b="0" lang="en-US" sz="1200" spc="-1" strike="noStrike">
                <a:solidFill>
                  <a:srgbClr val="859000"/>
                </a:solidFill>
                <a:latin typeface="Vazir Code"/>
                <a:ea typeface="Noto Sans CJK SC Regular"/>
              </a:rPr>
              <a:t>else</a:t>
            </a:r>
            <a:r>
              <a:rPr b="0" lang="en-US" sz="12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 </a:t>
            </a:r>
            <a:r>
              <a:rPr b="0" lang="en-US" sz="1200" spc="-1" strike="noStrike">
                <a:solidFill>
                  <a:srgbClr val="859000"/>
                </a:solidFill>
                <a:latin typeface="Vazir Code"/>
                <a:ea typeface="Noto Sans CJK SC Regular"/>
              </a:rPr>
              <a:t>if</a:t>
            </a:r>
            <a:r>
              <a:rPr b="0" lang="en-US" sz="12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 </a:t>
            </a:r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(</a:t>
            </a:r>
            <a:r>
              <a:rPr b="0" lang="en-US" sz="12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condition2</a:t>
            </a:r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)</a:t>
            </a:r>
            <a:r>
              <a:rPr b="0" lang="en-US" sz="12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 </a:t>
            </a:r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{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12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  </a:t>
            </a:r>
            <a:r>
              <a:rPr b="0" lang="en-US" sz="12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statement2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}</a:t>
            </a:r>
            <a:r>
              <a:rPr b="0" lang="en-US" sz="12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 </a:t>
            </a:r>
            <a:r>
              <a:rPr b="0" lang="en-US" sz="1200" spc="-1" strike="noStrike">
                <a:solidFill>
                  <a:srgbClr val="859000"/>
                </a:solidFill>
                <a:latin typeface="Vazir Code"/>
                <a:ea typeface="Noto Sans CJK SC Regular"/>
              </a:rPr>
              <a:t>else</a:t>
            </a:r>
            <a:r>
              <a:rPr b="0" lang="en-US" sz="12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 </a:t>
            </a:r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{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12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  </a:t>
            </a:r>
            <a:r>
              <a:rPr b="0" lang="en-US" sz="12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statement3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}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12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&gt; </a:t>
            </a:r>
            <a:r>
              <a:rPr b="0" lang="en-US" sz="1400" spc="-1" strike="noStrike">
                <a:solidFill>
                  <a:srgbClr val="859000"/>
                </a:solidFill>
                <a:latin typeface="Vazir Code"/>
                <a:ea typeface="Noto Sans CJK SC Regular"/>
              </a:rPr>
              <a:t>if</a:t>
            </a:r>
            <a:r>
              <a:rPr b="0" lang="en-US" sz="1400" spc="-1" strike="noStrike">
                <a:latin typeface="Vazir Code"/>
                <a:ea typeface="Noto Sans CJK SC Regular"/>
              </a:rPr>
              <a:t> </a:t>
            </a:r>
            <a:r>
              <a:rPr b="0" lang="en-US" sz="14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(</a:t>
            </a:r>
            <a:r>
              <a:rPr b="0" lang="en-US" sz="14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height</a:t>
            </a:r>
            <a:r>
              <a:rPr b="0" lang="en-US" sz="1400" spc="-1" strike="noStrike">
                <a:latin typeface="Vazir Code"/>
                <a:ea typeface="Noto Sans CJK SC Regular"/>
              </a:rPr>
              <a:t> </a:t>
            </a:r>
            <a:r>
              <a:rPr b="0" lang="en-US" sz="14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&gt;</a:t>
            </a:r>
            <a:r>
              <a:rPr b="0" lang="en-US" sz="1400" spc="-1" strike="noStrike">
                <a:latin typeface="Vazir Code"/>
                <a:ea typeface="Noto Sans CJK SC Regular"/>
              </a:rPr>
              <a:t> </a:t>
            </a:r>
            <a:r>
              <a:rPr b="0" lang="en-US" sz="1400" spc="-1" strike="noStrike">
                <a:solidFill>
                  <a:srgbClr val="d33682"/>
                </a:solidFill>
                <a:latin typeface="Vazir Code"/>
                <a:ea typeface="Noto Sans CJK SC Regular"/>
              </a:rPr>
              <a:t>2.5</a:t>
            </a:r>
            <a:r>
              <a:rPr b="0" lang="en-US" sz="14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)</a:t>
            </a:r>
            <a:r>
              <a:rPr b="0" lang="en-US" sz="1400" spc="-1" strike="noStrike">
                <a:latin typeface="Vazir Code"/>
                <a:ea typeface="Noto Sans CJK SC Regular"/>
              </a:rPr>
              <a:t> </a:t>
            </a:r>
            <a:r>
              <a:rPr b="0" lang="en-US" sz="14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{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1400" spc="-1" strike="noStrike">
                <a:latin typeface="Vazir Code"/>
                <a:ea typeface="Noto Sans CJK SC Regular"/>
              </a:rPr>
              <a:t>        </a:t>
            </a:r>
            <a:r>
              <a:rPr b="0" lang="en-US" sz="1400" spc="-1" strike="noStrike">
                <a:solidFill>
                  <a:srgbClr val="859000"/>
                </a:solidFill>
                <a:latin typeface="Vazir Code"/>
                <a:ea typeface="Noto Sans CJK SC Regular"/>
              </a:rPr>
              <a:t>stop</a:t>
            </a:r>
            <a:r>
              <a:rPr b="0" lang="en-US" sz="14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(</a:t>
            </a:r>
            <a:r>
              <a:rPr b="0" lang="en-US" sz="1400" spc="-1" strike="noStrike">
                <a:solidFill>
                  <a:srgbClr val="2aa198"/>
                </a:solidFill>
                <a:latin typeface="Vazir Code"/>
                <a:ea typeface="Noto Sans CJK SC Regular"/>
              </a:rPr>
              <a:t>'height is not in meters'</a:t>
            </a:r>
            <a:r>
              <a:rPr b="0" lang="en-US" sz="14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)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1400" spc="-1" strike="noStrike">
                <a:latin typeface="Vazir Code"/>
                <a:ea typeface="Noto Sans CJK SC Regular"/>
              </a:rPr>
              <a:t>    </a:t>
            </a:r>
            <a:r>
              <a:rPr b="0" lang="en-US" sz="14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}</a:t>
            </a:r>
            <a:r>
              <a:rPr b="0" lang="en-US" sz="1400" spc="-1" strike="noStrike">
                <a:latin typeface="Vazir Code"/>
                <a:ea typeface="Noto Sans CJK SC Regular"/>
              </a:rPr>
              <a:t> </a:t>
            </a:r>
            <a:r>
              <a:rPr b="0" lang="en-US" sz="1400" spc="-1" strike="noStrike">
                <a:solidFill>
                  <a:srgbClr val="859000"/>
                </a:solidFill>
                <a:latin typeface="Vazir Code"/>
                <a:ea typeface="Noto Sans CJK SC Regular"/>
              </a:rPr>
              <a:t>else</a:t>
            </a:r>
            <a:r>
              <a:rPr b="0" lang="en-US" sz="1400" spc="-1" strike="noStrike">
                <a:latin typeface="Vazir Code"/>
                <a:ea typeface="Noto Sans CJK SC Regular"/>
              </a:rPr>
              <a:t> </a:t>
            </a:r>
            <a:r>
              <a:rPr b="0" lang="en-US" sz="14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(</a:t>
            </a:r>
            <a:r>
              <a:rPr b="0" lang="en-US" sz="14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weight</a:t>
            </a:r>
            <a:r>
              <a:rPr b="0" lang="en-US" sz="14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)/(</a:t>
            </a:r>
            <a:r>
              <a:rPr b="0" lang="en-US" sz="14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height</a:t>
            </a:r>
            <a:r>
              <a:rPr b="0" lang="en-US" sz="14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)^</a:t>
            </a:r>
            <a:r>
              <a:rPr b="0" lang="en-US" sz="1400" spc="-1" strike="noStrike">
                <a:solidFill>
                  <a:srgbClr val="d33682"/>
                </a:solidFill>
                <a:latin typeface="Vazir Code"/>
                <a:ea typeface="Noto Sans CJK SC Regular"/>
              </a:rPr>
              <a:t>2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endParaRPr b="0" lang="en-US" sz="1400" spc="-1" strike="noStrike">
              <a:latin typeface="Arial"/>
            </a:endParaRPr>
          </a:p>
        </p:txBody>
      </p:sp>
      <p:sp>
        <p:nvSpPr>
          <p:cNvPr id="4315" name="TextShape 4"/>
          <p:cNvSpPr txBox="1"/>
          <p:nvPr/>
        </p:nvSpPr>
        <p:spPr>
          <a:xfrm>
            <a:off x="532080" y="1100520"/>
            <a:ext cx="180720" cy="427320"/>
          </a:xfrm>
          <a:prstGeom prst="rect">
            <a:avLst/>
          </a:prstGeom>
          <a:noFill/>
          <a:ln>
            <a:noFill/>
          </a:ln>
        </p:spPr>
      </p:sp>
    </p:spTree>
  </p:cSld>
  <p:timing>
    <p:tnLst>
      <p:par>
        <p:cTn id="1715" dur="indefinite" restart="never" nodeType="tmRoot">
          <p:childTnLst>
            <p:seq>
              <p:cTn id="1716" dur="indefinite" nodeType="mainSeq">
                <p:childTnLst>
                  <p:par>
                    <p:cTn id="1717" fill="hold">
                      <p:stCondLst>
                        <p:cond delay="indefinite"/>
                      </p:stCondLst>
                      <p:childTnLst>
                        <p:par>
                          <p:cTn id="1718" fill="hold">
                            <p:stCondLst>
                              <p:cond delay="0"/>
                            </p:stCondLst>
                            <p:childTnLst>
                              <p:par>
                                <p:cTn id="171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2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2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2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2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2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3" fill="hold">
                      <p:stCondLst>
                        <p:cond delay="indefinite"/>
                      </p:stCondLst>
                      <p:childTnLst>
                        <p:par>
                          <p:cTn id="1734" fill="hold">
                            <p:stCondLst>
                              <p:cond delay="0"/>
                            </p:stCondLst>
                            <p:childTnLst>
                              <p:par>
                                <p:cTn id="173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2b3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6" name="TextShape 1"/>
          <p:cNvSpPr txBox="1"/>
          <p:nvPr/>
        </p:nvSpPr>
        <p:spPr>
          <a:xfrm>
            <a:off x="68760" y="4848480"/>
            <a:ext cx="411120" cy="294840"/>
          </a:xfrm>
          <a:prstGeom prst="rect">
            <a:avLst/>
          </a:prstGeom>
          <a:noFill/>
          <a:ln>
            <a:noFill/>
          </a:ln>
        </p:spPr>
        <p:txBody>
          <a:bodyPr lIns="68400" rIns="68400" tIns="68400" bIns="68400" anchor="ctr"/>
          <a:p>
            <a:pPr>
              <a:lnSpc>
                <a:spcPct val="100000"/>
              </a:lnSpc>
            </a:pPr>
            <a:fld id="{F47E4FB9-8F8A-4005-B845-856F3E074183}" type="slidenum">
              <a:rPr b="0" lang="en-US" sz="900" spc="-1" strike="noStrike">
                <a:solidFill>
                  <a:srgbClr val="0b87a1"/>
                </a:solidFill>
                <a:latin typeface="Dosis Light"/>
                <a:ea typeface="Dosis Light"/>
              </a:rPr>
              <a:t>&lt;number&gt;</a:t>
            </a:fld>
            <a:endParaRPr b="0" lang="en-US" sz="900" spc="-1" strike="noStrike">
              <a:latin typeface="Times New Roman"/>
            </a:endParaRPr>
          </a:p>
        </p:txBody>
      </p:sp>
      <p:pic>
        <p:nvPicPr>
          <p:cNvPr id="4317" name="Picture 4" descr=""/>
          <p:cNvPicPr/>
          <p:nvPr/>
        </p:nvPicPr>
        <p:blipFill>
          <a:blip r:embed="rId1"/>
          <a:stretch/>
        </p:blipFill>
        <p:spPr>
          <a:xfrm>
            <a:off x="156600" y="4446000"/>
            <a:ext cx="520200" cy="520200"/>
          </a:xfrm>
          <a:prstGeom prst="rect">
            <a:avLst/>
          </a:prstGeom>
          <a:ln>
            <a:noFill/>
          </a:ln>
        </p:spPr>
      </p:pic>
      <p:sp>
        <p:nvSpPr>
          <p:cNvPr id="4318" name="CustomShape 2"/>
          <p:cNvSpPr/>
          <p:nvPr/>
        </p:nvSpPr>
        <p:spPr>
          <a:xfrm>
            <a:off x="352440" y="-74160"/>
            <a:ext cx="5070600" cy="857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b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68bd2"/>
                </a:solidFill>
                <a:latin typeface="Vazir Code"/>
                <a:ea typeface="Dosis Light"/>
              </a:rPr>
              <a:t>Conditional Expressions &amp; Loops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4319" name="" descr=""/>
          <p:cNvPicPr/>
          <p:nvPr/>
        </p:nvPicPr>
        <p:blipFill>
          <a:blip r:embed="rId2"/>
          <a:stretch/>
        </p:blipFill>
        <p:spPr>
          <a:xfrm>
            <a:off x="9449280" y="3749040"/>
            <a:ext cx="2437920" cy="2219040"/>
          </a:xfrm>
          <a:prstGeom prst="rect">
            <a:avLst/>
          </a:prstGeom>
          <a:ln>
            <a:noFill/>
          </a:ln>
        </p:spPr>
      </p:pic>
      <p:pic>
        <p:nvPicPr>
          <p:cNvPr id="4320" name="" descr=""/>
          <p:cNvPicPr/>
          <p:nvPr/>
        </p:nvPicPr>
        <p:blipFill>
          <a:blip r:embed="rId3"/>
          <a:stretch/>
        </p:blipFill>
        <p:spPr>
          <a:xfrm>
            <a:off x="9449280" y="3749040"/>
            <a:ext cx="2437920" cy="2219040"/>
          </a:xfrm>
          <a:prstGeom prst="rect">
            <a:avLst/>
          </a:prstGeom>
          <a:ln>
            <a:noFill/>
          </a:ln>
        </p:spPr>
      </p:pic>
      <p:pic>
        <p:nvPicPr>
          <p:cNvPr id="4321" name="" descr=""/>
          <p:cNvPicPr/>
          <p:nvPr/>
        </p:nvPicPr>
        <p:blipFill>
          <a:blip r:embed="rId4"/>
          <a:stretch/>
        </p:blipFill>
        <p:spPr>
          <a:xfrm>
            <a:off x="9449280" y="3749040"/>
            <a:ext cx="2437920" cy="2219040"/>
          </a:xfrm>
          <a:prstGeom prst="rect">
            <a:avLst/>
          </a:prstGeom>
          <a:ln>
            <a:noFill/>
          </a:ln>
        </p:spPr>
      </p:pic>
      <p:pic>
        <p:nvPicPr>
          <p:cNvPr id="4322" name="" descr=""/>
          <p:cNvPicPr/>
          <p:nvPr/>
        </p:nvPicPr>
        <p:blipFill>
          <a:blip r:embed="rId5"/>
          <a:stretch/>
        </p:blipFill>
        <p:spPr>
          <a:xfrm>
            <a:off x="9449280" y="3749040"/>
            <a:ext cx="2437560" cy="2219040"/>
          </a:xfrm>
          <a:prstGeom prst="rect">
            <a:avLst/>
          </a:prstGeom>
          <a:ln>
            <a:noFill/>
          </a:ln>
        </p:spPr>
      </p:pic>
      <p:sp>
        <p:nvSpPr>
          <p:cNvPr id="4323" name="TextShape 3"/>
          <p:cNvSpPr txBox="1"/>
          <p:nvPr/>
        </p:nvSpPr>
        <p:spPr>
          <a:xfrm>
            <a:off x="731520" y="783000"/>
            <a:ext cx="4846320" cy="4665960"/>
          </a:xfrm>
          <a:prstGeom prst="rect">
            <a:avLst/>
          </a:prstGeom>
          <a:noFill/>
          <a:ln w="38160">
            <a:noFill/>
          </a:ln>
        </p:spPr>
        <p:txBody>
          <a:bodyPr lIns="109080" rIns="109080" tIns="64080" bIns="64080"/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1100" spc="-1" strike="noStrike">
                <a:solidFill>
                  <a:srgbClr val="859000"/>
                </a:solidFill>
                <a:latin typeface="Vazir Code"/>
                <a:ea typeface="Noto Sans CJK SC Regular"/>
              </a:rPr>
              <a:t>for</a:t>
            </a:r>
            <a:r>
              <a:rPr b="0" lang="en-US" sz="11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 (</a:t>
            </a:r>
            <a:r>
              <a:rPr b="0" lang="en-US" sz="11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i</a:t>
            </a:r>
            <a:r>
              <a:rPr b="0" lang="en-US" sz="11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 </a:t>
            </a:r>
            <a:r>
              <a:rPr b="0" lang="en-US" sz="1100" spc="-1" strike="noStrike">
                <a:solidFill>
                  <a:srgbClr val="859000"/>
                </a:solidFill>
                <a:latin typeface="Vazir Code"/>
                <a:ea typeface="Noto Sans CJK SC Regular"/>
              </a:rPr>
              <a:t>in</a:t>
            </a:r>
            <a:r>
              <a:rPr b="0" lang="en-US" sz="11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 </a:t>
            </a:r>
            <a:r>
              <a:rPr b="0" lang="en-US" sz="1100" spc="-1" strike="noStrike">
                <a:solidFill>
                  <a:srgbClr val="d33682"/>
                </a:solidFill>
                <a:latin typeface="Vazir Code"/>
                <a:ea typeface="Noto Sans CJK SC Regular"/>
              </a:rPr>
              <a:t>1</a:t>
            </a:r>
            <a:r>
              <a:rPr b="0" lang="en-US" sz="11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:</a:t>
            </a:r>
            <a:r>
              <a:rPr b="0" lang="en-US" sz="11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n</a:t>
            </a:r>
            <a:r>
              <a:rPr b="0" lang="en-US" sz="11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) {</a:t>
            </a:r>
            <a:endParaRPr b="0" lang="en-US" sz="11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11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  </a:t>
            </a:r>
            <a:r>
              <a:rPr b="0" lang="en-US" sz="11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a group of statements</a:t>
            </a:r>
            <a:endParaRPr b="0" lang="en-US" sz="11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11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}</a:t>
            </a:r>
            <a:endParaRPr b="0" lang="en-US" sz="11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100" spc="-1" strike="noStrike">
                <a:solidFill>
                  <a:srgbClr val="ffffff"/>
                </a:solidFill>
                <a:latin typeface="Vazir Code"/>
                <a:ea typeface="Noto Sans CJK SC Regular"/>
              </a:rPr>
              <a:t>Example: Let us transform fbs values to diabetes categories</a:t>
            </a:r>
            <a:endParaRPr b="0" lang="en-US" sz="11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11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df</a:t>
            </a:r>
            <a:r>
              <a:rPr b="0" lang="en-US" sz="11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$</a:t>
            </a:r>
            <a:r>
              <a:rPr b="0" lang="en-US" sz="11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diabetes </a:t>
            </a:r>
            <a:r>
              <a:rPr b="0" lang="en-US" sz="11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&lt;- </a:t>
            </a:r>
            <a:r>
              <a:rPr b="0" lang="en-US" sz="1100" spc="-1" strike="noStrike">
                <a:solidFill>
                  <a:srgbClr val="d33682"/>
                </a:solidFill>
                <a:latin typeface="Vazir Code"/>
                <a:ea typeface="Noto Sans CJK SC Regular"/>
              </a:rPr>
              <a:t>0</a:t>
            </a:r>
            <a:endParaRPr b="0" lang="en-US" sz="11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1100" spc="-1" strike="noStrike">
                <a:solidFill>
                  <a:srgbClr val="859000"/>
                </a:solidFill>
                <a:latin typeface="Vazir Code"/>
                <a:ea typeface="Noto Sans CJK SC Regular"/>
              </a:rPr>
              <a:t>for</a:t>
            </a:r>
            <a:r>
              <a:rPr b="0" lang="en-US" sz="11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 </a:t>
            </a:r>
            <a:r>
              <a:rPr b="0" lang="en-US" sz="11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(</a:t>
            </a:r>
            <a:r>
              <a:rPr b="0" lang="en-US" sz="11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i </a:t>
            </a:r>
            <a:r>
              <a:rPr b="0" lang="en-US" sz="1100" spc="-1" strike="noStrike">
                <a:solidFill>
                  <a:srgbClr val="859000"/>
                </a:solidFill>
                <a:latin typeface="Vazir Code"/>
                <a:ea typeface="Noto Sans CJK SC Regular"/>
              </a:rPr>
              <a:t>in</a:t>
            </a:r>
            <a:r>
              <a:rPr b="0" lang="en-US" sz="11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 </a:t>
            </a:r>
            <a:r>
              <a:rPr b="0" lang="en-US" sz="1100" spc="-1" strike="noStrike">
                <a:solidFill>
                  <a:srgbClr val="d33682"/>
                </a:solidFill>
                <a:latin typeface="Vazir Code"/>
                <a:ea typeface="Noto Sans CJK SC Regular"/>
              </a:rPr>
              <a:t>1</a:t>
            </a:r>
            <a:r>
              <a:rPr b="0" lang="en-US" sz="11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:</a:t>
            </a:r>
            <a:r>
              <a:rPr b="0" lang="en-US" sz="1100" spc="-1" strike="noStrike">
                <a:solidFill>
                  <a:srgbClr val="268bd2"/>
                </a:solidFill>
                <a:latin typeface="Vazir Code"/>
                <a:ea typeface="Noto Sans CJK SC Regular"/>
              </a:rPr>
              <a:t>length</a:t>
            </a:r>
            <a:r>
              <a:rPr b="0" lang="en-US" sz="11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(</a:t>
            </a:r>
            <a:r>
              <a:rPr b="0" lang="en-US" sz="11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df</a:t>
            </a:r>
            <a:r>
              <a:rPr b="0" lang="en-US" sz="11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$</a:t>
            </a:r>
            <a:r>
              <a:rPr b="0" lang="en-US" sz="11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id</a:t>
            </a:r>
            <a:r>
              <a:rPr b="0" lang="en-US" sz="11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))</a:t>
            </a:r>
            <a:r>
              <a:rPr b="0" lang="en-US" sz="11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 </a:t>
            </a:r>
            <a:r>
              <a:rPr b="0" lang="en-US" sz="11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{</a:t>
            </a:r>
            <a:endParaRPr b="0" lang="en-US" sz="11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11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  </a:t>
            </a:r>
            <a:r>
              <a:rPr b="0" lang="en-US" sz="1100" spc="-1" strike="noStrike">
                <a:solidFill>
                  <a:srgbClr val="859000"/>
                </a:solidFill>
                <a:latin typeface="Vazir Code"/>
                <a:ea typeface="Noto Sans CJK SC Regular"/>
              </a:rPr>
              <a:t>if</a:t>
            </a:r>
            <a:r>
              <a:rPr b="0" lang="en-US" sz="11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 </a:t>
            </a:r>
            <a:r>
              <a:rPr b="0" lang="en-US" sz="11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(</a:t>
            </a:r>
            <a:r>
              <a:rPr b="0" lang="en-US" sz="11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df</a:t>
            </a:r>
            <a:r>
              <a:rPr b="0" lang="en-US" sz="11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$</a:t>
            </a:r>
            <a:r>
              <a:rPr b="0" lang="en-US" sz="11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fbs</a:t>
            </a:r>
            <a:r>
              <a:rPr b="0" lang="en-US" sz="11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[</a:t>
            </a:r>
            <a:r>
              <a:rPr b="0" lang="en-US" sz="11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i</a:t>
            </a:r>
            <a:r>
              <a:rPr b="0" lang="en-US" sz="11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]</a:t>
            </a:r>
            <a:r>
              <a:rPr b="0" lang="en-US" sz="11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 </a:t>
            </a:r>
            <a:r>
              <a:rPr b="0" lang="en-US" sz="11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&lt;</a:t>
            </a:r>
            <a:r>
              <a:rPr b="0" lang="en-US" sz="11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 </a:t>
            </a:r>
            <a:r>
              <a:rPr b="0" lang="en-US" sz="1100" spc="-1" strike="noStrike">
                <a:solidFill>
                  <a:srgbClr val="d33682"/>
                </a:solidFill>
                <a:latin typeface="Vazir Code"/>
                <a:ea typeface="Noto Sans CJK SC Regular"/>
              </a:rPr>
              <a:t>100</a:t>
            </a:r>
            <a:r>
              <a:rPr b="0" lang="en-US" sz="11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)</a:t>
            </a:r>
            <a:r>
              <a:rPr b="0" lang="en-US" sz="11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 </a:t>
            </a:r>
            <a:r>
              <a:rPr b="0" lang="en-US" sz="11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{</a:t>
            </a:r>
            <a:endParaRPr b="0" lang="en-US" sz="11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11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    </a:t>
            </a:r>
            <a:r>
              <a:rPr b="0" lang="en-US" sz="11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df</a:t>
            </a:r>
            <a:r>
              <a:rPr b="0" lang="en-US" sz="11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$</a:t>
            </a:r>
            <a:r>
              <a:rPr b="0" lang="en-US" sz="11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diabetes</a:t>
            </a:r>
            <a:r>
              <a:rPr b="0" lang="en-US" sz="11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[</a:t>
            </a:r>
            <a:r>
              <a:rPr b="0" lang="en-US" sz="11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i</a:t>
            </a:r>
            <a:r>
              <a:rPr b="0" lang="en-US" sz="11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]</a:t>
            </a:r>
            <a:r>
              <a:rPr b="0" lang="en-US" sz="11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 </a:t>
            </a:r>
            <a:r>
              <a:rPr b="0" lang="en-US" sz="11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&lt;-</a:t>
            </a:r>
            <a:r>
              <a:rPr b="0" lang="en-US" sz="11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 </a:t>
            </a:r>
            <a:r>
              <a:rPr b="0" lang="en-US" sz="1100" spc="-1" strike="noStrike">
                <a:solidFill>
                  <a:srgbClr val="2aa198"/>
                </a:solidFill>
                <a:latin typeface="Vazir Code"/>
                <a:ea typeface="Noto Sans CJK SC Regular"/>
              </a:rPr>
              <a:t>"Normal"</a:t>
            </a:r>
            <a:endParaRPr b="0" lang="en-US" sz="11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11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  </a:t>
            </a:r>
            <a:r>
              <a:rPr b="0" lang="en-US" sz="11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}</a:t>
            </a:r>
            <a:r>
              <a:rPr b="0" lang="en-US" sz="11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 </a:t>
            </a:r>
            <a:r>
              <a:rPr b="0" lang="en-US" sz="1100" spc="-1" strike="noStrike">
                <a:solidFill>
                  <a:srgbClr val="859000"/>
                </a:solidFill>
                <a:latin typeface="Vazir Code"/>
                <a:ea typeface="Noto Sans CJK SC Regular"/>
              </a:rPr>
              <a:t>else if</a:t>
            </a:r>
            <a:r>
              <a:rPr b="0" lang="en-US" sz="11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 </a:t>
            </a:r>
            <a:r>
              <a:rPr b="0" lang="en-US" sz="11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(</a:t>
            </a:r>
            <a:r>
              <a:rPr b="0" lang="en-US" sz="11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df</a:t>
            </a:r>
            <a:r>
              <a:rPr b="0" lang="en-US" sz="11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$</a:t>
            </a:r>
            <a:r>
              <a:rPr b="0" lang="en-US" sz="11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fbs</a:t>
            </a:r>
            <a:r>
              <a:rPr b="0" lang="en-US" sz="11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[</a:t>
            </a:r>
            <a:r>
              <a:rPr b="0" lang="en-US" sz="11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i</a:t>
            </a:r>
            <a:r>
              <a:rPr b="0" lang="en-US" sz="11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]</a:t>
            </a:r>
            <a:r>
              <a:rPr b="0" lang="en-US" sz="11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 </a:t>
            </a:r>
            <a:r>
              <a:rPr b="0" lang="en-US" sz="11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&gt;=</a:t>
            </a:r>
            <a:r>
              <a:rPr b="0" lang="en-US" sz="11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 </a:t>
            </a:r>
            <a:r>
              <a:rPr b="0" lang="en-US" sz="1100" spc="-1" strike="noStrike">
                <a:solidFill>
                  <a:srgbClr val="d33682"/>
                </a:solidFill>
                <a:latin typeface="Vazir Code"/>
                <a:ea typeface="Noto Sans CJK SC Regular"/>
              </a:rPr>
              <a:t>100</a:t>
            </a:r>
            <a:r>
              <a:rPr b="0" lang="en-US" sz="11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 </a:t>
            </a:r>
            <a:r>
              <a:rPr b="0" lang="en-US" sz="11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&amp;</a:t>
            </a:r>
            <a:r>
              <a:rPr b="0" lang="en-US" sz="11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 df</a:t>
            </a:r>
            <a:r>
              <a:rPr b="0" lang="en-US" sz="11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$</a:t>
            </a:r>
            <a:r>
              <a:rPr b="0" lang="en-US" sz="11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fbs</a:t>
            </a:r>
            <a:r>
              <a:rPr b="0" lang="en-US" sz="11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[</a:t>
            </a:r>
            <a:r>
              <a:rPr b="0" lang="en-US" sz="11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i</a:t>
            </a:r>
            <a:r>
              <a:rPr b="0" lang="en-US" sz="11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]</a:t>
            </a:r>
            <a:r>
              <a:rPr b="0" lang="en-US" sz="11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 </a:t>
            </a:r>
            <a:r>
              <a:rPr b="0" lang="en-US" sz="11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&lt;</a:t>
            </a:r>
            <a:r>
              <a:rPr b="0" lang="en-US" sz="11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 </a:t>
            </a:r>
            <a:r>
              <a:rPr b="0" lang="en-US" sz="1100" spc="-1" strike="noStrike">
                <a:solidFill>
                  <a:srgbClr val="d33682"/>
                </a:solidFill>
                <a:latin typeface="Vazir Code"/>
                <a:ea typeface="Noto Sans CJK SC Regular"/>
              </a:rPr>
              <a:t>125</a:t>
            </a:r>
            <a:r>
              <a:rPr b="0" lang="en-US" sz="11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)</a:t>
            </a:r>
            <a:r>
              <a:rPr b="0" lang="en-US" sz="11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 </a:t>
            </a:r>
            <a:r>
              <a:rPr b="0" lang="en-US" sz="11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{</a:t>
            </a:r>
            <a:endParaRPr b="0" lang="en-US" sz="11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11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    </a:t>
            </a:r>
            <a:r>
              <a:rPr b="0" lang="en-US" sz="11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df</a:t>
            </a:r>
            <a:r>
              <a:rPr b="0" lang="en-US" sz="11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$</a:t>
            </a:r>
            <a:r>
              <a:rPr b="0" lang="en-US" sz="11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diabetes</a:t>
            </a:r>
            <a:r>
              <a:rPr b="0" lang="en-US" sz="11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[</a:t>
            </a:r>
            <a:r>
              <a:rPr b="0" lang="en-US" sz="11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i</a:t>
            </a:r>
            <a:r>
              <a:rPr b="0" lang="en-US" sz="11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]</a:t>
            </a:r>
            <a:r>
              <a:rPr b="0" lang="en-US" sz="11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 </a:t>
            </a:r>
            <a:r>
              <a:rPr b="0" lang="en-US" sz="11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&lt;-</a:t>
            </a:r>
            <a:r>
              <a:rPr b="0" lang="en-US" sz="11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 </a:t>
            </a:r>
            <a:r>
              <a:rPr b="0" lang="en-US" sz="1100" spc="-1" strike="noStrike">
                <a:solidFill>
                  <a:srgbClr val="2aa198"/>
                </a:solidFill>
                <a:latin typeface="Vazir Code"/>
                <a:ea typeface="Noto Sans CJK SC Regular"/>
              </a:rPr>
              <a:t>"Prediabetes"</a:t>
            </a:r>
            <a:endParaRPr b="0" lang="en-US" sz="11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11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  </a:t>
            </a:r>
            <a:r>
              <a:rPr b="0" lang="en-US" sz="11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}</a:t>
            </a:r>
            <a:r>
              <a:rPr b="0" lang="en-US" sz="11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 </a:t>
            </a:r>
            <a:r>
              <a:rPr b="0" lang="en-US" sz="1100" spc="-1" strike="noStrike">
                <a:solidFill>
                  <a:srgbClr val="859000"/>
                </a:solidFill>
                <a:latin typeface="Vazir Code"/>
                <a:ea typeface="Noto Sans CJK SC Regular"/>
              </a:rPr>
              <a:t>else</a:t>
            </a:r>
            <a:r>
              <a:rPr b="0" lang="en-US" sz="11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 </a:t>
            </a:r>
            <a:r>
              <a:rPr b="0" lang="en-US" sz="11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{</a:t>
            </a:r>
            <a:endParaRPr b="0" lang="en-US" sz="11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11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    </a:t>
            </a:r>
            <a:r>
              <a:rPr b="0" lang="en-US" sz="11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df</a:t>
            </a:r>
            <a:r>
              <a:rPr b="0" lang="en-US" sz="11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$</a:t>
            </a:r>
            <a:r>
              <a:rPr b="0" lang="en-US" sz="11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diabetes</a:t>
            </a:r>
            <a:r>
              <a:rPr b="0" lang="en-US" sz="11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[</a:t>
            </a:r>
            <a:r>
              <a:rPr b="0" lang="en-US" sz="11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i</a:t>
            </a:r>
            <a:r>
              <a:rPr b="0" lang="en-US" sz="11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]</a:t>
            </a:r>
            <a:r>
              <a:rPr b="0" lang="en-US" sz="11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 </a:t>
            </a:r>
            <a:r>
              <a:rPr b="0" lang="en-US" sz="11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&lt;-</a:t>
            </a:r>
            <a:r>
              <a:rPr b="0" lang="en-US" sz="11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 </a:t>
            </a:r>
            <a:r>
              <a:rPr b="0" lang="en-US" sz="1100" spc="-1" strike="noStrike">
                <a:solidFill>
                  <a:srgbClr val="2aa198"/>
                </a:solidFill>
                <a:latin typeface="Vazir Code"/>
                <a:ea typeface="Noto Sans CJK SC Regular"/>
              </a:rPr>
              <a:t>"Diabetes"</a:t>
            </a:r>
            <a:endParaRPr b="0" lang="en-US" sz="11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11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  </a:t>
            </a:r>
            <a:r>
              <a:rPr b="0" lang="en-US" sz="11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}</a:t>
            </a:r>
            <a:endParaRPr b="0" lang="en-US" sz="11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11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}</a:t>
            </a:r>
            <a:endParaRPr b="0" lang="en-US" sz="11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11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&gt; df</a:t>
            </a:r>
            <a:endParaRPr b="0" lang="en-US" sz="11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11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  </a:t>
            </a:r>
            <a:r>
              <a:rPr b="0" lang="en-US" sz="11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X id gender fbs    diabetes</a:t>
            </a:r>
            <a:endParaRPr b="0" lang="en-US" sz="11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11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1 1  1      m 104 Prediabetes</a:t>
            </a:r>
            <a:endParaRPr b="0" lang="en-US" sz="11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11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2 2  2      f  98      Normal</a:t>
            </a:r>
            <a:endParaRPr b="0" lang="en-US" sz="11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11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3 3  3      m 129    Diabetes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4324" name="TextShape 4"/>
          <p:cNvSpPr txBox="1"/>
          <p:nvPr/>
        </p:nvSpPr>
        <p:spPr>
          <a:xfrm>
            <a:off x="532080" y="1100520"/>
            <a:ext cx="180720" cy="427320"/>
          </a:xfrm>
          <a:prstGeom prst="rect">
            <a:avLst/>
          </a:prstGeom>
          <a:noFill/>
          <a:ln>
            <a:noFill/>
          </a:ln>
        </p:spPr>
      </p:sp>
    </p:spTree>
  </p:cSld>
  <p:timing>
    <p:tnLst>
      <p:par>
        <p:cTn id="1741" dur="indefinite" restart="never" nodeType="tmRoot">
          <p:childTnLst>
            <p:seq>
              <p:cTn id="1742" dur="indefinite" nodeType="mainSeq">
                <p:childTnLst>
                  <p:par>
                    <p:cTn id="1743" fill="hold">
                      <p:stCondLst>
                        <p:cond delay="indefinite"/>
                      </p:stCondLst>
                      <p:childTnLst>
                        <p:par>
                          <p:cTn id="1744" fill="hold">
                            <p:stCondLst>
                              <p:cond delay="0"/>
                            </p:stCondLst>
                            <p:childTnLst>
                              <p:par>
                                <p:cTn id="174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4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4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1" fill="hold">
                      <p:stCondLst>
                        <p:cond delay="indefinite"/>
                      </p:stCondLst>
                      <p:childTnLst>
                        <p:par>
                          <p:cTn id="1752" fill="hold">
                            <p:stCondLst>
                              <p:cond delay="0"/>
                            </p:stCondLst>
                            <p:childTnLst>
                              <p:par>
                                <p:cTn id="175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5" fill="hold">
                      <p:stCondLst>
                        <p:cond delay="indefinite"/>
                      </p:stCondLst>
                      <p:childTnLst>
                        <p:par>
                          <p:cTn id="1756" fill="hold">
                            <p:stCondLst>
                              <p:cond delay="0"/>
                            </p:stCondLst>
                            <p:childTnLst>
                              <p:par>
                                <p:cTn id="175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9" fill="hold">
                      <p:stCondLst>
                        <p:cond delay="indefinite"/>
                      </p:stCondLst>
                      <p:childTnLst>
                        <p:par>
                          <p:cTn id="1760" fill="hold">
                            <p:stCondLst>
                              <p:cond delay="0"/>
                            </p:stCondLst>
                            <p:childTnLst>
                              <p:par>
                                <p:cTn id="176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6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6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6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6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9" fill="hold">
                      <p:stCondLst>
                        <p:cond delay="indefinite"/>
                      </p:stCondLst>
                      <p:childTnLst>
                        <p:par>
                          <p:cTn id="1780" fill="hold">
                            <p:stCondLst>
                              <p:cond delay="0"/>
                            </p:stCondLst>
                            <p:childTnLst>
                              <p:par>
                                <p:cTn id="178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8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8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8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8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2b3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5" name="TextShape 1"/>
          <p:cNvSpPr txBox="1"/>
          <p:nvPr/>
        </p:nvSpPr>
        <p:spPr>
          <a:xfrm>
            <a:off x="68760" y="4848480"/>
            <a:ext cx="411120" cy="294840"/>
          </a:xfrm>
          <a:prstGeom prst="rect">
            <a:avLst/>
          </a:prstGeom>
          <a:noFill/>
          <a:ln>
            <a:noFill/>
          </a:ln>
        </p:spPr>
        <p:txBody>
          <a:bodyPr lIns="68400" rIns="68400" tIns="68400" bIns="68400" anchor="ctr"/>
          <a:p>
            <a:pPr>
              <a:lnSpc>
                <a:spcPct val="100000"/>
              </a:lnSpc>
            </a:pPr>
            <a:fld id="{4719CD78-0679-4306-9B13-027C732245B5}" type="slidenum">
              <a:rPr b="0" lang="en-US" sz="900" spc="-1" strike="noStrike">
                <a:solidFill>
                  <a:srgbClr val="0b87a1"/>
                </a:solidFill>
                <a:latin typeface="Dosis Light"/>
                <a:ea typeface="Dosis Light"/>
              </a:rPr>
              <a:t>&lt;number&gt;</a:t>
            </a:fld>
            <a:endParaRPr b="0" lang="en-US" sz="900" spc="-1" strike="noStrike">
              <a:latin typeface="Times New Roman"/>
            </a:endParaRPr>
          </a:p>
        </p:txBody>
      </p:sp>
      <p:pic>
        <p:nvPicPr>
          <p:cNvPr id="4326" name="Picture 4" descr=""/>
          <p:cNvPicPr/>
          <p:nvPr/>
        </p:nvPicPr>
        <p:blipFill>
          <a:blip r:embed="rId1"/>
          <a:stretch/>
        </p:blipFill>
        <p:spPr>
          <a:xfrm>
            <a:off x="156600" y="4446000"/>
            <a:ext cx="520200" cy="520200"/>
          </a:xfrm>
          <a:prstGeom prst="rect">
            <a:avLst/>
          </a:prstGeom>
          <a:ln>
            <a:noFill/>
          </a:ln>
        </p:spPr>
      </p:pic>
      <p:sp>
        <p:nvSpPr>
          <p:cNvPr id="4327" name="CustomShape 2"/>
          <p:cNvSpPr/>
          <p:nvPr/>
        </p:nvSpPr>
        <p:spPr>
          <a:xfrm>
            <a:off x="352440" y="-74160"/>
            <a:ext cx="5070600" cy="857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b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68bd2"/>
                </a:solidFill>
                <a:latin typeface="Vazir Code"/>
                <a:ea typeface="Dosis Light"/>
              </a:rPr>
              <a:t>Conditional Expressions &amp; Loops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4328" name="" descr=""/>
          <p:cNvPicPr/>
          <p:nvPr/>
        </p:nvPicPr>
        <p:blipFill>
          <a:blip r:embed="rId2"/>
          <a:stretch/>
        </p:blipFill>
        <p:spPr>
          <a:xfrm>
            <a:off x="9449280" y="3749040"/>
            <a:ext cx="2437920" cy="2219040"/>
          </a:xfrm>
          <a:prstGeom prst="rect">
            <a:avLst/>
          </a:prstGeom>
          <a:ln>
            <a:noFill/>
          </a:ln>
        </p:spPr>
      </p:pic>
      <p:pic>
        <p:nvPicPr>
          <p:cNvPr id="4329" name="" descr=""/>
          <p:cNvPicPr/>
          <p:nvPr/>
        </p:nvPicPr>
        <p:blipFill>
          <a:blip r:embed="rId3"/>
          <a:stretch/>
        </p:blipFill>
        <p:spPr>
          <a:xfrm>
            <a:off x="9449280" y="3749040"/>
            <a:ext cx="2437920" cy="2219040"/>
          </a:xfrm>
          <a:prstGeom prst="rect">
            <a:avLst/>
          </a:prstGeom>
          <a:ln>
            <a:noFill/>
          </a:ln>
        </p:spPr>
      </p:pic>
      <p:pic>
        <p:nvPicPr>
          <p:cNvPr id="4330" name="" descr=""/>
          <p:cNvPicPr/>
          <p:nvPr/>
        </p:nvPicPr>
        <p:blipFill>
          <a:blip r:embed="rId4"/>
          <a:stretch/>
        </p:blipFill>
        <p:spPr>
          <a:xfrm>
            <a:off x="9449280" y="3749040"/>
            <a:ext cx="2437920" cy="2219040"/>
          </a:xfrm>
          <a:prstGeom prst="rect">
            <a:avLst/>
          </a:prstGeom>
          <a:ln>
            <a:noFill/>
          </a:ln>
        </p:spPr>
      </p:pic>
      <p:pic>
        <p:nvPicPr>
          <p:cNvPr id="4331" name="" descr=""/>
          <p:cNvPicPr/>
          <p:nvPr/>
        </p:nvPicPr>
        <p:blipFill>
          <a:blip r:embed="rId5"/>
          <a:stretch/>
        </p:blipFill>
        <p:spPr>
          <a:xfrm>
            <a:off x="9449280" y="3749040"/>
            <a:ext cx="2437560" cy="2219040"/>
          </a:xfrm>
          <a:prstGeom prst="rect">
            <a:avLst/>
          </a:prstGeom>
          <a:ln>
            <a:noFill/>
          </a:ln>
        </p:spPr>
      </p:pic>
      <p:sp>
        <p:nvSpPr>
          <p:cNvPr id="4332" name="TextShape 3"/>
          <p:cNvSpPr txBox="1"/>
          <p:nvPr/>
        </p:nvSpPr>
        <p:spPr>
          <a:xfrm>
            <a:off x="548640" y="783000"/>
            <a:ext cx="2743200" cy="4236120"/>
          </a:xfrm>
          <a:prstGeom prst="rect">
            <a:avLst/>
          </a:prstGeom>
          <a:noFill/>
          <a:ln w="38160">
            <a:noFill/>
          </a:ln>
        </p:spPr>
        <p:txBody>
          <a:bodyPr lIns="109080" rIns="109080" tIns="64080" bIns="64080"/>
          <a:p>
            <a:pPr marL="216000" indent="-21600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Other loops:</a:t>
            </a:r>
            <a:endParaRPr b="0" lang="en-US" sz="14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R while Loop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12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i </a:t>
            </a:r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&lt;-</a:t>
            </a:r>
            <a:r>
              <a:rPr b="0" lang="en-US" sz="12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 </a:t>
            </a:r>
            <a:r>
              <a:rPr b="0" lang="en-US" sz="1200" spc="-1" strike="noStrike">
                <a:solidFill>
                  <a:srgbClr val="d33682"/>
                </a:solidFill>
                <a:latin typeface="Vazir Code"/>
                <a:ea typeface="Noto Sans CJK SC Regular"/>
              </a:rPr>
              <a:t>1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1200" spc="-1" strike="noStrike">
                <a:solidFill>
                  <a:srgbClr val="859000"/>
                </a:solidFill>
                <a:latin typeface="Vazir Code"/>
                <a:ea typeface="Noto Sans CJK SC Regular"/>
              </a:rPr>
              <a:t>while</a:t>
            </a:r>
            <a:r>
              <a:rPr b="0" lang="en-US" sz="12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 </a:t>
            </a:r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(</a:t>
            </a:r>
            <a:r>
              <a:rPr b="0" lang="en-US" sz="12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i </a:t>
            </a:r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&lt;</a:t>
            </a:r>
            <a:r>
              <a:rPr b="0" lang="en-US" sz="12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 </a:t>
            </a:r>
            <a:r>
              <a:rPr b="0" lang="en-US" sz="1200" spc="-1" strike="noStrike">
                <a:solidFill>
                  <a:srgbClr val="d33682"/>
                </a:solidFill>
                <a:latin typeface="Vazir Code"/>
                <a:ea typeface="Noto Sans CJK SC Regular"/>
              </a:rPr>
              <a:t>6</a:t>
            </a:r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)</a:t>
            </a:r>
            <a:r>
              <a:rPr b="0" lang="en-US" sz="12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 </a:t>
            </a:r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{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12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  </a:t>
            </a:r>
            <a:r>
              <a:rPr b="0" lang="en-US" sz="1200" spc="-1" strike="noStrike">
                <a:solidFill>
                  <a:srgbClr val="268bd2"/>
                </a:solidFill>
                <a:latin typeface="Vazir Code"/>
                <a:ea typeface="Noto Sans CJK SC Regular"/>
              </a:rPr>
              <a:t>print</a:t>
            </a:r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(</a:t>
            </a:r>
            <a:r>
              <a:rPr b="0" lang="en-US" sz="12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i</a:t>
            </a:r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)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12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  </a:t>
            </a:r>
            <a:r>
              <a:rPr b="0" lang="en-US" sz="12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i </a:t>
            </a:r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=</a:t>
            </a:r>
            <a:r>
              <a:rPr b="0" lang="en-US" sz="12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 i </a:t>
            </a:r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+</a:t>
            </a:r>
            <a:r>
              <a:rPr b="0" lang="en-US" sz="12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 </a:t>
            </a:r>
            <a:r>
              <a:rPr b="0" lang="en-US" sz="1200" spc="-1" strike="noStrike">
                <a:solidFill>
                  <a:srgbClr val="d33682"/>
                </a:solidFill>
                <a:latin typeface="Vazir Code"/>
                <a:ea typeface="Noto Sans CJK SC Regular"/>
              </a:rPr>
              <a:t>1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}</a:t>
            </a:r>
            <a:endParaRPr b="0" lang="en-US" sz="12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R next Statement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1200" spc="-1" strike="noStrike">
                <a:solidFill>
                  <a:srgbClr val="859000"/>
                </a:solidFill>
                <a:latin typeface="Vazir Code"/>
                <a:ea typeface="Noto Sans CJK SC Regular"/>
              </a:rPr>
              <a:t>for</a:t>
            </a:r>
            <a:r>
              <a:rPr b="0" lang="en-US" sz="12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 </a:t>
            </a:r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(</a:t>
            </a:r>
            <a:r>
              <a:rPr b="0" lang="en-US" sz="12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val </a:t>
            </a:r>
            <a:r>
              <a:rPr b="0" lang="en-US" sz="1200" spc="-1" strike="noStrike">
                <a:solidFill>
                  <a:srgbClr val="859000"/>
                </a:solidFill>
                <a:latin typeface="Vazir Code"/>
                <a:ea typeface="Noto Sans CJK SC Regular"/>
              </a:rPr>
              <a:t>in</a:t>
            </a:r>
            <a:r>
              <a:rPr b="0" lang="en-US" sz="12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 x</a:t>
            </a:r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)</a:t>
            </a:r>
            <a:r>
              <a:rPr b="0" lang="en-US" sz="12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 </a:t>
            </a:r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{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12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  </a:t>
            </a:r>
            <a:r>
              <a:rPr b="0" lang="en-US" sz="1200" spc="-1" strike="noStrike">
                <a:solidFill>
                  <a:srgbClr val="859000"/>
                </a:solidFill>
                <a:latin typeface="Vazir Code"/>
                <a:ea typeface="Noto Sans CJK SC Regular"/>
              </a:rPr>
              <a:t>if</a:t>
            </a:r>
            <a:r>
              <a:rPr b="0" lang="en-US" sz="12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 </a:t>
            </a:r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(</a:t>
            </a:r>
            <a:r>
              <a:rPr b="0" lang="en-US" sz="12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val </a:t>
            </a:r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==</a:t>
            </a:r>
            <a:r>
              <a:rPr b="0" lang="en-US" sz="12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 </a:t>
            </a:r>
            <a:r>
              <a:rPr b="0" lang="en-US" sz="1200" spc="-1" strike="noStrike">
                <a:solidFill>
                  <a:srgbClr val="d33682"/>
                </a:solidFill>
                <a:latin typeface="Vazir Code"/>
                <a:ea typeface="Noto Sans CJK SC Regular"/>
              </a:rPr>
              <a:t>3</a:t>
            </a:r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)</a:t>
            </a:r>
            <a:r>
              <a:rPr b="0" lang="en-US" sz="12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 </a:t>
            </a:r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{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12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    </a:t>
            </a:r>
            <a:r>
              <a:rPr b="0" lang="en-US" sz="1200" spc="-1" strike="noStrike">
                <a:solidFill>
                  <a:srgbClr val="859000"/>
                </a:solidFill>
                <a:latin typeface="Vazir Code"/>
                <a:ea typeface="Noto Sans CJK SC Regular"/>
              </a:rPr>
              <a:t>next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12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  </a:t>
            </a:r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}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12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  </a:t>
            </a:r>
            <a:r>
              <a:rPr b="0" lang="en-US" sz="1200" spc="-1" strike="noStrike">
                <a:solidFill>
                  <a:srgbClr val="268bd2"/>
                </a:solidFill>
                <a:latin typeface="Vazir Code"/>
                <a:ea typeface="Noto Sans CJK SC Regular"/>
              </a:rPr>
              <a:t>print</a:t>
            </a:r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(</a:t>
            </a:r>
            <a:r>
              <a:rPr b="0" lang="en-US" sz="12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val</a:t>
            </a:r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)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}</a:t>
            </a:r>
            <a:endParaRPr b="0" lang="en-US" sz="12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endParaRPr b="0" lang="en-US" sz="1200" spc="-1" strike="noStrike">
              <a:latin typeface="Arial"/>
            </a:endParaRPr>
          </a:p>
        </p:txBody>
      </p:sp>
      <p:sp>
        <p:nvSpPr>
          <p:cNvPr id="4333" name="TextShape 4"/>
          <p:cNvSpPr txBox="1"/>
          <p:nvPr/>
        </p:nvSpPr>
        <p:spPr>
          <a:xfrm>
            <a:off x="532080" y="1100520"/>
            <a:ext cx="180720" cy="427320"/>
          </a:xfrm>
          <a:prstGeom prst="rect">
            <a:avLst/>
          </a:prstGeom>
          <a:noFill/>
          <a:ln>
            <a:noFill/>
          </a:ln>
        </p:spPr>
      </p:sp>
      <p:sp>
        <p:nvSpPr>
          <p:cNvPr id="4334" name="TextShape 5"/>
          <p:cNvSpPr txBox="1"/>
          <p:nvPr/>
        </p:nvSpPr>
        <p:spPr>
          <a:xfrm>
            <a:off x="3291840" y="783000"/>
            <a:ext cx="2560320" cy="4236120"/>
          </a:xfrm>
          <a:prstGeom prst="rect">
            <a:avLst/>
          </a:prstGeom>
          <a:noFill/>
          <a:ln w="38160">
            <a:noFill/>
          </a:ln>
        </p:spPr>
        <p:txBody>
          <a:bodyPr lIns="109080" rIns="109080" tIns="64080" bIns="64080"/>
          <a:p>
            <a:pPr marL="216000" indent="-21600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Other loops:</a:t>
            </a:r>
            <a:endParaRPr b="0" lang="en-US" sz="14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1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R break statement</a:t>
            </a:r>
            <a:endParaRPr b="0" lang="en-US" sz="11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1200" spc="-1" strike="noStrike">
                <a:solidFill>
                  <a:srgbClr val="859000"/>
                </a:solidFill>
                <a:latin typeface="Vazir Code"/>
                <a:ea typeface="Noto Sans CJK SC Regular"/>
              </a:rPr>
              <a:t>for</a:t>
            </a:r>
            <a:r>
              <a:rPr b="0" lang="en-US" sz="12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 </a:t>
            </a:r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(</a:t>
            </a:r>
            <a:r>
              <a:rPr b="0" lang="en-US" sz="12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val </a:t>
            </a:r>
            <a:r>
              <a:rPr b="0" lang="en-US" sz="1200" spc="-1" strike="noStrike">
                <a:solidFill>
                  <a:srgbClr val="859000"/>
                </a:solidFill>
                <a:latin typeface="Vazir Code"/>
                <a:ea typeface="Noto Sans CJK SC Regular"/>
              </a:rPr>
              <a:t>in</a:t>
            </a:r>
            <a:r>
              <a:rPr b="0" lang="en-US" sz="12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 x</a:t>
            </a:r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)</a:t>
            </a:r>
            <a:r>
              <a:rPr b="0" lang="en-US" sz="12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 </a:t>
            </a:r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{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12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  </a:t>
            </a:r>
            <a:r>
              <a:rPr b="0" lang="en-US" sz="1200" spc="-1" strike="noStrike">
                <a:solidFill>
                  <a:srgbClr val="859000"/>
                </a:solidFill>
                <a:latin typeface="Vazir Code"/>
                <a:ea typeface="Noto Sans CJK SC Regular"/>
              </a:rPr>
              <a:t>if</a:t>
            </a:r>
            <a:r>
              <a:rPr b="0" lang="en-US" sz="12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 </a:t>
            </a:r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(</a:t>
            </a:r>
            <a:r>
              <a:rPr b="0" lang="en-US" sz="12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val </a:t>
            </a:r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==</a:t>
            </a:r>
            <a:r>
              <a:rPr b="0" lang="en-US" sz="12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 </a:t>
            </a:r>
            <a:r>
              <a:rPr b="0" lang="en-US" sz="1200" spc="-1" strike="noStrike">
                <a:solidFill>
                  <a:srgbClr val="d33682"/>
                </a:solidFill>
                <a:latin typeface="Vazir Code"/>
                <a:ea typeface="Noto Sans CJK SC Regular"/>
              </a:rPr>
              <a:t>3</a:t>
            </a:r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)</a:t>
            </a:r>
            <a:r>
              <a:rPr b="0" lang="en-US" sz="12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 </a:t>
            </a:r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{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12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    </a:t>
            </a:r>
            <a:r>
              <a:rPr b="0" lang="en-US" sz="1200" spc="-1" strike="noStrike">
                <a:solidFill>
                  <a:srgbClr val="859000"/>
                </a:solidFill>
                <a:latin typeface="Vazir Code"/>
                <a:ea typeface="Noto Sans CJK SC Regular"/>
              </a:rPr>
              <a:t>break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12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  </a:t>
            </a:r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}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12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  </a:t>
            </a:r>
            <a:r>
              <a:rPr b="0" lang="en-US" sz="1200" spc="-1" strike="noStrike">
                <a:solidFill>
                  <a:srgbClr val="268bd2"/>
                </a:solidFill>
                <a:latin typeface="Vazir Code"/>
                <a:ea typeface="Noto Sans CJK SC Regular"/>
              </a:rPr>
              <a:t>print</a:t>
            </a:r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(</a:t>
            </a:r>
            <a:r>
              <a:rPr b="0" lang="en-US" sz="12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val</a:t>
            </a:r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)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}</a:t>
            </a:r>
            <a:endParaRPr b="0" lang="en-US" sz="12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1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R repeat loop</a:t>
            </a:r>
            <a:endParaRPr b="0" lang="en-US" sz="11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12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x </a:t>
            </a:r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&lt;-</a:t>
            </a:r>
            <a:r>
              <a:rPr b="0" lang="en-US" sz="12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 </a:t>
            </a:r>
            <a:r>
              <a:rPr b="0" lang="en-US" sz="1200" spc="-1" strike="noStrike">
                <a:solidFill>
                  <a:srgbClr val="d33682"/>
                </a:solidFill>
                <a:latin typeface="Vazir Code"/>
                <a:ea typeface="Noto Sans CJK SC Regular"/>
              </a:rPr>
              <a:t>1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1200" spc="-1" strike="noStrike">
                <a:solidFill>
                  <a:srgbClr val="859000"/>
                </a:solidFill>
                <a:latin typeface="Vazir Code"/>
                <a:ea typeface="Noto Sans CJK SC Regular"/>
              </a:rPr>
              <a:t>repeat</a:t>
            </a:r>
            <a:r>
              <a:rPr b="0" lang="en-US" sz="12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 </a:t>
            </a:r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{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1200" spc="-1" strike="noStrike">
                <a:solidFill>
                  <a:srgbClr val="268bd2"/>
                </a:solidFill>
                <a:latin typeface="Vazir Code"/>
                <a:ea typeface="Noto Sans CJK SC Regular"/>
              </a:rPr>
              <a:t>  </a:t>
            </a:r>
            <a:r>
              <a:rPr b="0" lang="en-US" sz="1200" spc="-1" strike="noStrike">
                <a:solidFill>
                  <a:srgbClr val="268bd2"/>
                </a:solidFill>
                <a:latin typeface="Vazir Code"/>
                <a:ea typeface="Noto Sans CJK SC Regular"/>
              </a:rPr>
              <a:t>print</a:t>
            </a:r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(</a:t>
            </a:r>
            <a:r>
              <a:rPr b="0" lang="en-US" sz="12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x</a:t>
            </a:r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)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11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  </a:t>
            </a:r>
            <a:r>
              <a:rPr b="0" lang="en-US" sz="11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x</a:t>
            </a:r>
            <a:r>
              <a:rPr b="0" lang="en-US" sz="12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 </a:t>
            </a:r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=</a:t>
            </a:r>
            <a:r>
              <a:rPr b="0" lang="en-US" sz="12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 x </a:t>
            </a:r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+</a:t>
            </a:r>
            <a:r>
              <a:rPr b="0" lang="en-US" sz="12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 </a:t>
            </a:r>
            <a:r>
              <a:rPr b="0" lang="en-US" sz="1200" spc="-1" strike="noStrike">
                <a:solidFill>
                  <a:srgbClr val="d33682"/>
                </a:solidFill>
                <a:latin typeface="Vazir Code"/>
                <a:ea typeface="Noto Sans CJK SC Regular"/>
              </a:rPr>
              <a:t>1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1200" spc="-1" strike="noStrike">
                <a:solidFill>
                  <a:srgbClr val="859000"/>
                </a:solidFill>
                <a:latin typeface="Vazir Code"/>
                <a:ea typeface="Noto Sans CJK SC Regular"/>
              </a:rPr>
              <a:t>  </a:t>
            </a:r>
            <a:r>
              <a:rPr b="0" lang="en-US" sz="1200" spc="-1" strike="noStrike">
                <a:solidFill>
                  <a:srgbClr val="859000"/>
                </a:solidFill>
                <a:latin typeface="Vazir Code"/>
                <a:ea typeface="Noto Sans CJK SC Regular"/>
              </a:rPr>
              <a:t>if</a:t>
            </a:r>
            <a:r>
              <a:rPr b="0" lang="en-US" sz="12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 </a:t>
            </a:r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(x</a:t>
            </a:r>
            <a:r>
              <a:rPr b="0" lang="en-US" sz="12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 </a:t>
            </a:r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==</a:t>
            </a:r>
            <a:r>
              <a:rPr b="0" lang="en-US" sz="12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 </a:t>
            </a:r>
            <a:r>
              <a:rPr b="0" lang="en-US" sz="1200" spc="-1" strike="noStrike">
                <a:solidFill>
                  <a:srgbClr val="d33682"/>
                </a:solidFill>
                <a:latin typeface="Vazir Code"/>
                <a:ea typeface="Noto Sans CJK SC Regular"/>
              </a:rPr>
              <a:t>6</a:t>
            </a:r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)</a:t>
            </a:r>
            <a:r>
              <a:rPr b="0" lang="en-US" sz="12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 </a:t>
            </a:r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{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12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    </a:t>
            </a:r>
            <a:r>
              <a:rPr b="0" lang="en-US" sz="1200" spc="-1" strike="noStrike">
                <a:solidFill>
                  <a:srgbClr val="859000"/>
                </a:solidFill>
                <a:latin typeface="Vazir Code"/>
                <a:ea typeface="Noto Sans CJK SC Regular"/>
              </a:rPr>
              <a:t>break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12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  </a:t>
            </a:r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}</a:t>
            </a:r>
            <a:r>
              <a:rPr b="0" lang="en-US" sz="12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 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}</a:t>
            </a:r>
            <a:endParaRPr b="0" lang="en-US" sz="1200" spc="-1" strike="noStrike">
              <a:latin typeface="Arial"/>
            </a:endParaRPr>
          </a:p>
        </p:txBody>
      </p:sp>
    </p:spTree>
  </p:cSld>
  <p:timing>
    <p:tnLst>
      <p:par>
        <p:cTn id="1791" dur="indefinite" restart="never" nodeType="tmRoot">
          <p:childTnLst>
            <p:seq>
              <p:cTn id="1792" dur="indefinite" nodeType="mainSeq">
                <p:childTnLst>
                  <p:par>
                    <p:cTn id="1793" fill="hold">
                      <p:stCondLst>
                        <p:cond delay="indefinite"/>
                      </p:stCondLst>
                      <p:childTnLst>
                        <p:par>
                          <p:cTn id="1794" fill="hold">
                            <p:stCondLst>
                              <p:cond delay="0"/>
                            </p:stCondLst>
                            <p:childTnLst>
                              <p:par>
                                <p:cTn id="179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9" fill="hold">
                      <p:stCondLst>
                        <p:cond delay="indefinite"/>
                      </p:stCondLst>
                      <p:childTnLst>
                        <p:par>
                          <p:cTn id="1800" fill="hold">
                            <p:stCondLst>
                              <p:cond delay="0"/>
                            </p:stCondLst>
                            <p:childTnLst>
                              <p:par>
                                <p:cTn id="180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0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0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0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0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1" fill="hold">
                      <p:stCondLst>
                        <p:cond delay="indefinite"/>
                      </p:stCondLst>
                      <p:childTnLst>
                        <p:par>
                          <p:cTn id="1812" fill="hold">
                            <p:stCondLst>
                              <p:cond delay="0"/>
                            </p:stCondLst>
                            <p:childTnLst>
                              <p:par>
                                <p:cTn id="181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7" fill="hold">
                      <p:stCondLst>
                        <p:cond delay="indefinite"/>
                      </p:stCondLst>
                      <p:childTnLst>
                        <p:par>
                          <p:cTn id="1818" fill="hold">
                            <p:stCondLst>
                              <p:cond delay="0"/>
                            </p:stCondLst>
                            <p:childTnLst>
                              <p:par>
                                <p:cTn id="181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1" fill="hold">
                      <p:stCondLst>
                        <p:cond delay="indefinite"/>
                      </p:stCondLst>
                      <p:childTnLst>
                        <p:par>
                          <p:cTn id="1822" fill="hold">
                            <p:stCondLst>
                              <p:cond delay="0"/>
                            </p:stCondLst>
                            <p:childTnLst>
                              <p:par>
                                <p:cTn id="182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5" fill="hold">
                      <p:stCondLst>
                        <p:cond delay="indefinite"/>
                      </p:stCondLst>
                      <p:childTnLst>
                        <p:par>
                          <p:cTn id="1826" fill="hold">
                            <p:stCondLst>
                              <p:cond delay="0"/>
                            </p:stCondLst>
                            <p:childTnLst>
                              <p:par>
                                <p:cTn id="182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9" fill="hold">
                      <p:stCondLst>
                        <p:cond delay="indefinite"/>
                      </p:stCondLst>
                      <p:childTnLst>
                        <p:par>
                          <p:cTn id="1830" fill="hold">
                            <p:stCondLst>
                              <p:cond delay="0"/>
                            </p:stCondLst>
                            <p:childTnLst>
                              <p:par>
                                <p:cTn id="183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3" fill="hold">
                      <p:stCondLst>
                        <p:cond delay="indefinite"/>
                      </p:stCondLst>
                      <p:childTnLst>
                        <p:par>
                          <p:cTn id="1834" fill="hold">
                            <p:stCondLst>
                              <p:cond delay="0"/>
                            </p:stCondLst>
                            <p:childTnLst>
                              <p:par>
                                <p:cTn id="183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9" fill="hold">
                      <p:stCondLst>
                        <p:cond delay="indefinite"/>
                      </p:stCondLst>
                      <p:childTnLst>
                        <p:par>
                          <p:cTn id="1840" fill="hold">
                            <p:stCondLst>
                              <p:cond delay="0"/>
                            </p:stCondLst>
                            <p:childTnLst>
                              <p:par>
                                <p:cTn id="184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3" fill="hold">
                      <p:stCondLst>
                        <p:cond delay="indefinite"/>
                      </p:stCondLst>
                      <p:childTnLst>
                        <p:par>
                          <p:cTn id="1844" fill="hold">
                            <p:stCondLst>
                              <p:cond delay="0"/>
                            </p:stCondLst>
                            <p:childTnLst>
                              <p:par>
                                <p:cTn id="184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7" fill="hold">
                      <p:stCondLst>
                        <p:cond delay="indefinite"/>
                      </p:stCondLst>
                      <p:childTnLst>
                        <p:par>
                          <p:cTn id="1848" fill="hold">
                            <p:stCondLst>
                              <p:cond delay="0"/>
                            </p:stCondLst>
                            <p:childTnLst>
                              <p:par>
                                <p:cTn id="184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1" fill="hold">
                      <p:stCondLst>
                        <p:cond delay="indefinite"/>
                      </p:stCondLst>
                      <p:childTnLst>
                        <p:par>
                          <p:cTn id="1852" fill="hold">
                            <p:stCondLst>
                              <p:cond delay="0"/>
                            </p:stCondLst>
                            <p:childTnLst>
                              <p:par>
                                <p:cTn id="185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5" fill="hold">
                      <p:stCondLst>
                        <p:cond delay="indefinite"/>
                      </p:stCondLst>
                      <p:childTnLst>
                        <p:par>
                          <p:cTn id="1856" fill="hold">
                            <p:stCondLst>
                              <p:cond delay="0"/>
                            </p:stCondLst>
                            <p:childTnLst>
                              <p:par>
                                <p:cTn id="185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9" fill="hold">
                      <p:stCondLst>
                        <p:cond delay="indefinite"/>
                      </p:stCondLst>
                      <p:childTnLst>
                        <p:par>
                          <p:cTn id="1860" fill="hold">
                            <p:stCondLst>
                              <p:cond delay="0"/>
                            </p:stCondLst>
                            <p:childTnLst>
                              <p:par>
                                <p:cTn id="186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63" fill="hold">
                      <p:stCondLst>
                        <p:cond delay="indefinite"/>
                      </p:stCondLst>
                      <p:childTnLst>
                        <p:par>
                          <p:cTn id="1864" fill="hold">
                            <p:stCondLst>
                              <p:cond delay="0"/>
                            </p:stCondLst>
                            <p:childTnLst>
                              <p:par>
                                <p:cTn id="186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6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6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7" fill="hold">
                      <p:stCondLst>
                        <p:cond delay="indefinite"/>
                      </p:stCondLst>
                      <p:childTnLst>
                        <p:par>
                          <p:cTn id="1878" fill="hold">
                            <p:stCondLst>
                              <p:cond delay="0"/>
                            </p:stCondLst>
                            <p:childTnLst>
                              <p:par>
                                <p:cTn id="187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8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3" fill="hold">
                      <p:stCondLst>
                        <p:cond delay="indefinite"/>
                      </p:stCondLst>
                      <p:childTnLst>
                        <p:par>
                          <p:cTn id="1884" fill="hold">
                            <p:stCondLst>
                              <p:cond delay="0"/>
                            </p:stCondLst>
                            <p:childTnLst>
                              <p:par>
                                <p:cTn id="188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8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8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7" fill="hold">
                      <p:stCondLst>
                        <p:cond delay="indefinite"/>
                      </p:stCondLst>
                      <p:childTnLst>
                        <p:par>
                          <p:cTn id="1898" fill="hold">
                            <p:stCondLst>
                              <p:cond delay="0"/>
                            </p:stCondLst>
                            <p:childTnLst>
                              <p:par>
                                <p:cTn id="189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01" fill="hold">
                      <p:stCondLst>
                        <p:cond delay="indefinite"/>
                      </p:stCondLst>
                      <p:childTnLst>
                        <p:par>
                          <p:cTn id="1902" fill="hold">
                            <p:stCondLst>
                              <p:cond delay="0"/>
                            </p:stCondLst>
                            <p:childTnLst>
                              <p:par>
                                <p:cTn id="190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0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0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0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2b3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5" name="TextShape 1"/>
          <p:cNvSpPr txBox="1"/>
          <p:nvPr/>
        </p:nvSpPr>
        <p:spPr>
          <a:xfrm>
            <a:off x="68760" y="4848480"/>
            <a:ext cx="411120" cy="294840"/>
          </a:xfrm>
          <a:prstGeom prst="rect">
            <a:avLst/>
          </a:prstGeom>
          <a:noFill/>
          <a:ln>
            <a:noFill/>
          </a:ln>
        </p:spPr>
        <p:txBody>
          <a:bodyPr lIns="68400" rIns="68400" tIns="68400" bIns="68400" anchor="ctr"/>
          <a:p>
            <a:pPr>
              <a:lnSpc>
                <a:spcPct val="100000"/>
              </a:lnSpc>
            </a:pPr>
            <a:fld id="{95BCEA1D-F3AA-49F4-8B01-17EE82403117}" type="slidenum">
              <a:rPr b="0" lang="en-US" sz="900" spc="-1" strike="noStrike">
                <a:solidFill>
                  <a:srgbClr val="0b87a1"/>
                </a:solidFill>
                <a:latin typeface="Dosis Light"/>
                <a:ea typeface="Dosis Light"/>
              </a:rPr>
              <a:t>&lt;number&gt;</a:t>
            </a:fld>
            <a:endParaRPr b="0" lang="en-US" sz="900" spc="-1" strike="noStrike">
              <a:latin typeface="Times New Roman"/>
            </a:endParaRPr>
          </a:p>
        </p:txBody>
      </p:sp>
      <p:pic>
        <p:nvPicPr>
          <p:cNvPr id="4336" name="Picture 4" descr=""/>
          <p:cNvPicPr/>
          <p:nvPr/>
        </p:nvPicPr>
        <p:blipFill>
          <a:blip r:embed="rId1"/>
          <a:stretch/>
        </p:blipFill>
        <p:spPr>
          <a:xfrm>
            <a:off x="156600" y="4446000"/>
            <a:ext cx="520200" cy="520200"/>
          </a:xfrm>
          <a:prstGeom prst="rect">
            <a:avLst/>
          </a:prstGeom>
          <a:ln>
            <a:noFill/>
          </a:ln>
        </p:spPr>
      </p:pic>
      <p:sp>
        <p:nvSpPr>
          <p:cNvPr id="4337" name="CustomShape 2"/>
          <p:cNvSpPr/>
          <p:nvPr/>
        </p:nvSpPr>
        <p:spPr>
          <a:xfrm>
            <a:off x="352440" y="33840"/>
            <a:ext cx="5070600" cy="857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b"/>
          <a:p>
            <a:pPr>
              <a:lnSpc>
                <a:spcPct val="100000"/>
              </a:lnSpc>
            </a:pPr>
            <a:r>
              <a:rPr b="0" lang="en-US" sz="3000" spc="-1" strike="noStrike">
                <a:solidFill>
                  <a:srgbClr val="268bd2"/>
                </a:solidFill>
                <a:latin typeface="Vazir Code"/>
                <a:ea typeface="Dosis Light"/>
              </a:rPr>
              <a:t>Functions</a:t>
            </a:r>
            <a:endParaRPr b="0" lang="en-US" sz="3000" spc="-1" strike="noStrike">
              <a:latin typeface="Arial"/>
            </a:endParaRPr>
          </a:p>
        </p:txBody>
      </p:sp>
      <p:pic>
        <p:nvPicPr>
          <p:cNvPr id="4338" name="" descr=""/>
          <p:cNvPicPr/>
          <p:nvPr/>
        </p:nvPicPr>
        <p:blipFill>
          <a:blip r:embed="rId2"/>
          <a:stretch/>
        </p:blipFill>
        <p:spPr>
          <a:xfrm>
            <a:off x="9449280" y="3749040"/>
            <a:ext cx="2437920" cy="2219040"/>
          </a:xfrm>
          <a:prstGeom prst="rect">
            <a:avLst/>
          </a:prstGeom>
          <a:ln>
            <a:noFill/>
          </a:ln>
        </p:spPr>
      </p:pic>
      <p:pic>
        <p:nvPicPr>
          <p:cNvPr id="4339" name="" descr=""/>
          <p:cNvPicPr/>
          <p:nvPr/>
        </p:nvPicPr>
        <p:blipFill>
          <a:blip r:embed="rId3"/>
          <a:stretch/>
        </p:blipFill>
        <p:spPr>
          <a:xfrm>
            <a:off x="9449280" y="3749040"/>
            <a:ext cx="2437920" cy="2219040"/>
          </a:xfrm>
          <a:prstGeom prst="rect">
            <a:avLst/>
          </a:prstGeom>
          <a:ln>
            <a:noFill/>
          </a:ln>
        </p:spPr>
      </p:pic>
      <p:pic>
        <p:nvPicPr>
          <p:cNvPr id="4340" name="" descr=""/>
          <p:cNvPicPr/>
          <p:nvPr/>
        </p:nvPicPr>
        <p:blipFill>
          <a:blip r:embed="rId4"/>
          <a:stretch/>
        </p:blipFill>
        <p:spPr>
          <a:xfrm>
            <a:off x="9449280" y="3749040"/>
            <a:ext cx="2437920" cy="2219040"/>
          </a:xfrm>
          <a:prstGeom prst="rect">
            <a:avLst/>
          </a:prstGeom>
          <a:ln>
            <a:noFill/>
          </a:ln>
        </p:spPr>
      </p:pic>
      <p:pic>
        <p:nvPicPr>
          <p:cNvPr id="4341" name="" descr=""/>
          <p:cNvPicPr/>
          <p:nvPr/>
        </p:nvPicPr>
        <p:blipFill>
          <a:blip r:embed="rId5"/>
          <a:stretch/>
        </p:blipFill>
        <p:spPr>
          <a:xfrm>
            <a:off x="9449280" y="3749040"/>
            <a:ext cx="2437560" cy="2219040"/>
          </a:xfrm>
          <a:prstGeom prst="rect">
            <a:avLst/>
          </a:prstGeom>
          <a:ln>
            <a:noFill/>
          </a:ln>
        </p:spPr>
      </p:pic>
      <p:sp>
        <p:nvSpPr>
          <p:cNvPr id="4342" name="TextShape 3"/>
          <p:cNvSpPr txBox="1"/>
          <p:nvPr/>
        </p:nvSpPr>
        <p:spPr>
          <a:xfrm>
            <a:off x="731520" y="891000"/>
            <a:ext cx="4846320" cy="4236120"/>
          </a:xfrm>
          <a:prstGeom prst="rect">
            <a:avLst/>
          </a:prstGeom>
          <a:noFill/>
          <a:ln w="38160">
            <a:noFill/>
          </a:ln>
        </p:spPr>
        <p:txBody>
          <a:bodyPr lIns="109080" rIns="109080" tIns="64080" bIns="64080"/>
          <a:p>
            <a:pPr marL="216000" indent="-21600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3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An efficient way </a:t>
            </a:r>
            <a:r>
              <a:rPr b="1" i="1" lang="en-US" sz="1300" spc="-1" strike="noStrike">
                <a:solidFill>
                  <a:srgbClr val="2aa198"/>
                </a:solidFill>
                <a:latin typeface="Vazir Code"/>
                <a:ea typeface="Noto Sans CJK SC Regular"/>
              </a:rPr>
              <a:t>to do the same task repeatedly</a:t>
            </a:r>
            <a:r>
              <a:rPr b="0" lang="en-US" sz="13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 is to create a </a:t>
            </a:r>
            <a:r>
              <a:rPr b="0" lang="en-US" sz="1300" spc="-1" strike="noStrike">
                <a:solidFill>
                  <a:srgbClr val="859900"/>
                </a:solidFill>
                <a:latin typeface="Vazir Code"/>
                <a:ea typeface="Noto Sans CJK SC Regular"/>
              </a:rPr>
              <a:t>function</a:t>
            </a:r>
            <a:r>
              <a:rPr b="0" lang="en-US" sz="13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:</a:t>
            </a:r>
            <a:endParaRPr b="0" lang="en-US" sz="13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endParaRPr b="0" lang="en-US" sz="13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1300" spc="-1" strike="noStrike">
                <a:solidFill>
                  <a:srgbClr val="859900"/>
                </a:solidFill>
                <a:latin typeface="Vazir Code"/>
                <a:ea typeface="Noto Sans CJK SC Regular"/>
              </a:rPr>
              <a:t>function</a:t>
            </a:r>
            <a:r>
              <a:rPr b="0" lang="en-US" sz="13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(</a:t>
            </a:r>
            <a:r>
              <a:rPr b="0" lang="en-US" sz="13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arglist</a:t>
            </a:r>
            <a:r>
              <a:rPr b="0" lang="en-US" sz="13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)</a:t>
            </a:r>
            <a:r>
              <a:rPr b="0" lang="en-US" sz="13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 </a:t>
            </a:r>
            <a:r>
              <a:rPr b="0" lang="en-US" sz="13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{</a:t>
            </a:r>
            <a:endParaRPr b="0" lang="en-US" sz="13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13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  </a:t>
            </a:r>
            <a:r>
              <a:rPr b="0" lang="en-US" sz="13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body</a:t>
            </a:r>
            <a:endParaRPr b="0" lang="en-US" sz="13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13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}</a:t>
            </a:r>
            <a:endParaRPr b="0" lang="en-US" sz="13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endParaRPr b="0" lang="en-US" sz="13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3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Example: convert centimeter to inch</a:t>
            </a:r>
            <a:endParaRPr b="0" lang="en-US" sz="13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13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cent.to.inch </a:t>
            </a:r>
            <a:r>
              <a:rPr b="0" lang="en-US" sz="13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&lt;-</a:t>
            </a:r>
            <a:r>
              <a:rPr b="0" lang="en-US" sz="13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 </a:t>
            </a:r>
            <a:r>
              <a:rPr b="0" lang="en-US" sz="1300" spc="-1" strike="noStrike">
                <a:solidFill>
                  <a:srgbClr val="859900"/>
                </a:solidFill>
                <a:latin typeface="Vazir Code"/>
                <a:ea typeface="Noto Sans CJK SC Regular"/>
              </a:rPr>
              <a:t>function</a:t>
            </a:r>
            <a:r>
              <a:rPr b="0" lang="en-US" sz="13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(</a:t>
            </a:r>
            <a:r>
              <a:rPr b="0" lang="en-US" sz="13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x</a:t>
            </a:r>
            <a:r>
              <a:rPr b="0" lang="en-US" sz="13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)</a:t>
            </a:r>
            <a:r>
              <a:rPr b="0" lang="en-US" sz="13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 </a:t>
            </a:r>
            <a:r>
              <a:rPr b="0" lang="en-US" sz="13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{</a:t>
            </a:r>
            <a:endParaRPr b="0" lang="en-US" sz="13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13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  </a:t>
            </a:r>
            <a:r>
              <a:rPr b="0" lang="en-US" sz="13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inch </a:t>
            </a:r>
            <a:r>
              <a:rPr b="0" lang="en-US" sz="13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&lt;-</a:t>
            </a:r>
            <a:r>
              <a:rPr b="0" lang="en-US" sz="13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 x </a:t>
            </a:r>
            <a:r>
              <a:rPr b="0" lang="en-US" sz="13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*</a:t>
            </a:r>
            <a:r>
              <a:rPr b="0" lang="en-US" sz="13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 </a:t>
            </a:r>
            <a:r>
              <a:rPr b="0" lang="en-US" sz="1300" spc="-1" strike="noStrike">
                <a:solidFill>
                  <a:srgbClr val="d33682"/>
                </a:solidFill>
                <a:latin typeface="Vazir Code"/>
                <a:ea typeface="Noto Sans CJK SC Regular"/>
              </a:rPr>
              <a:t>0.393701</a:t>
            </a:r>
            <a:endParaRPr b="0" lang="en-US" sz="13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13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  </a:t>
            </a:r>
            <a:r>
              <a:rPr b="0" lang="en-US" sz="1300" spc="-1" strike="noStrike">
                <a:solidFill>
                  <a:srgbClr val="859900"/>
                </a:solidFill>
                <a:latin typeface="Vazir Code"/>
                <a:ea typeface="Noto Sans CJK SC Regular"/>
              </a:rPr>
              <a:t>return</a:t>
            </a:r>
            <a:r>
              <a:rPr b="0" lang="en-US" sz="13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(</a:t>
            </a:r>
            <a:r>
              <a:rPr b="0" lang="en-US" sz="13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inch</a:t>
            </a:r>
            <a:r>
              <a:rPr b="0" lang="en-US" sz="13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)</a:t>
            </a:r>
            <a:endParaRPr b="0" lang="en-US" sz="13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13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} </a:t>
            </a:r>
            <a:endParaRPr b="0" lang="en-US" sz="13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1300" spc="-1" strike="noStrike">
                <a:solidFill>
                  <a:srgbClr val="dddddd"/>
                </a:solidFill>
                <a:latin typeface="Vazir Code"/>
                <a:ea typeface="Noto Sans CJK SC Regular"/>
              </a:rPr>
              <a:t>&gt; </a:t>
            </a:r>
            <a:r>
              <a:rPr b="0" lang="en-US" sz="1300" spc="-1" strike="noStrike">
                <a:solidFill>
                  <a:srgbClr val="268bd2"/>
                </a:solidFill>
                <a:latin typeface="Vazir Code"/>
                <a:ea typeface="Noto Sans CJK SC Regular"/>
              </a:rPr>
              <a:t>cent.to.inch</a:t>
            </a:r>
            <a:r>
              <a:rPr b="0" lang="en-US" sz="13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(</a:t>
            </a:r>
            <a:r>
              <a:rPr b="0" lang="en-US" sz="13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20</a:t>
            </a:r>
            <a:r>
              <a:rPr b="0" lang="en-US" sz="13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)</a:t>
            </a:r>
            <a:endParaRPr b="0" lang="en-US" sz="13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1300" spc="-1" strike="noStrike">
                <a:solidFill>
                  <a:srgbClr val="dddddd"/>
                </a:solidFill>
                <a:latin typeface="Vazir Code"/>
                <a:ea typeface="Noto Sans CJK SC Regular"/>
              </a:rPr>
              <a:t>[1] 7.87402</a:t>
            </a:r>
            <a:endParaRPr b="0" lang="en-US" sz="1300" spc="-1" strike="noStrike">
              <a:latin typeface="Arial"/>
            </a:endParaRPr>
          </a:p>
        </p:txBody>
      </p:sp>
      <p:sp>
        <p:nvSpPr>
          <p:cNvPr id="4343" name="TextShape 4"/>
          <p:cNvSpPr txBox="1"/>
          <p:nvPr/>
        </p:nvSpPr>
        <p:spPr>
          <a:xfrm>
            <a:off x="532080" y="1100520"/>
            <a:ext cx="180720" cy="427320"/>
          </a:xfrm>
          <a:prstGeom prst="rect">
            <a:avLst/>
          </a:prstGeom>
          <a:noFill/>
          <a:ln>
            <a:noFill/>
          </a:ln>
        </p:spPr>
      </p:sp>
    </p:spTree>
  </p:cSld>
  <p:timing>
    <p:tnLst>
      <p:par>
        <p:cTn id="1919" dur="indefinite" restart="never" nodeType="tmRoot">
          <p:childTnLst>
            <p:seq>
              <p:cTn id="1920" dur="indefinite" nodeType="mainSeq">
                <p:childTnLst>
                  <p:par>
                    <p:cTn id="1921" fill="hold">
                      <p:stCondLst>
                        <p:cond delay="indefinite"/>
                      </p:stCondLst>
                      <p:childTnLst>
                        <p:par>
                          <p:cTn id="1922" fill="hold">
                            <p:stCondLst>
                              <p:cond delay="0"/>
                            </p:stCondLst>
                            <p:childTnLst>
                              <p:par>
                                <p:cTn id="192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5" fill="hold">
                      <p:stCondLst>
                        <p:cond delay="indefinite"/>
                      </p:stCondLst>
                      <p:childTnLst>
                        <p:par>
                          <p:cTn id="1926" fill="hold">
                            <p:stCondLst>
                              <p:cond delay="0"/>
                            </p:stCondLst>
                            <p:childTnLst>
                              <p:par>
                                <p:cTn id="192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2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3" fill="hold">
                      <p:stCondLst>
                        <p:cond delay="indefinite"/>
                      </p:stCondLst>
                      <p:childTnLst>
                        <p:par>
                          <p:cTn id="1934" fill="hold">
                            <p:stCondLst>
                              <p:cond delay="0"/>
                            </p:stCondLst>
                            <p:childTnLst>
                              <p:par>
                                <p:cTn id="193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7" fill="hold">
                      <p:stCondLst>
                        <p:cond delay="indefinite"/>
                      </p:stCondLst>
                      <p:childTnLst>
                        <p:par>
                          <p:cTn id="1938" fill="hold">
                            <p:stCondLst>
                              <p:cond delay="0"/>
                            </p:stCondLst>
                            <p:childTnLst>
                              <p:par>
                                <p:cTn id="193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4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4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4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47" fill="hold">
                      <p:stCondLst>
                        <p:cond delay="indefinite"/>
                      </p:stCondLst>
                      <p:childTnLst>
                        <p:par>
                          <p:cTn id="1948" fill="hold">
                            <p:stCondLst>
                              <p:cond delay="0"/>
                            </p:stCondLst>
                            <p:childTnLst>
                              <p:par>
                                <p:cTn id="194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1" fill="hold">
                      <p:stCondLst>
                        <p:cond delay="indefinite"/>
                      </p:stCondLst>
                      <p:childTnLst>
                        <p:par>
                          <p:cTn id="1952" fill="hold">
                            <p:stCondLst>
                              <p:cond delay="0"/>
                            </p:stCondLst>
                            <p:childTnLst>
                              <p:par>
                                <p:cTn id="195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2b3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4" name="TextShape 1"/>
          <p:cNvSpPr txBox="1"/>
          <p:nvPr/>
        </p:nvSpPr>
        <p:spPr>
          <a:xfrm>
            <a:off x="514440" y="2630520"/>
            <a:ext cx="4120920" cy="869400"/>
          </a:xfrm>
          <a:prstGeom prst="rect">
            <a:avLst/>
          </a:prstGeom>
          <a:noFill/>
          <a:ln>
            <a:noFill/>
          </a:ln>
        </p:spPr>
        <p:txBody>
          <a:bodyPr lIns="68400" rIns="68400" tIns="68400" bIns="68400" anchor="b"/>
          <a:p>
            <a:pPr>
              <a:lnSpc>
                <a:spcPct val="100000"/>
              </a:lnSpc>
            </a:pPr>
            <a:r>
              <a:rPr b="0" lang="en-US" sz="4800" spc="-1" strike="noStrike">
                <a:solidFill>
                  <a:srgbClr val="268bd2"/>
                </a:solidFill>
                <a:latin typeface="Vazir Code"/>
                <a:ea typeface="Dosis Light"/>
              </a:rPr>
              <a:t>Part 2</a:t>
            </a:r>
            <a:endParaRPr b="0" lang="en-US" sz="4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45" name="TextShape 2"/>
          <p:cNvSpPr txBox="1"/>
          <p:nvPr/>
        </p:nvSpPr>
        <p:spPr>
          <a:xfrm>
            <a:off x="0" y="4848480"/>
            <a:ext cx="411120" cy="294840"/>
          </a:xfrm>
          <a:prstGeom prst="rect">
            <a:avLst/>
          </a:prstGeom>
          <a:noFill/>
          <a:ln>
            <a:noFill/>
          </a:ln>
        </p:spPr>
        <p:txBody>
          <a:bodyPr lIns="68400" rIns="68400" tIns="68400" bIns="68400" anchor="ctr"/>
          <a:p>
            <a:pPr>
              <a:lnSpc>
                <a:spcPct val="100000"/>
              </a:lnSpc>
            </a:pPr>
            <a:fld id="{4D65157C-F81F-4136-AEA2-31C9397E39D0}" type="slidenum">
              <a:rPr b="0" lang="en-US" sz="900" spc="-1" strike="noStrike">
                <a:solidFill>
                  <a:srgbClr val="80bfb7"/>
                </a:solidFill>
                <a:latin typeface="Dosis Light"/>
                <a:ea typeface="Dosis Light"/>
              </a:rPr>
              <a:t>&lt;number&gt;</a:t>
            </a:fld>
            <a:endParaRPr b="0" lang="en-US" sz="900" spc="-1" strike="noStrike">
              <a:latin typeface="Times New Roman"/>
            </a:endParaRPr>
          </a:p>
        </p:txBody>
      </p:sp>
      <p:sp>
        <p:nvSpPr>
          <p:cNvPr id="4346" name="CustomShape 3"/>
          <p:cNvSpPr/>
          <p:nvPr/>
        </p:nvSpPr>
        <p:spPr>
          <a:xfrm>
            <a:off x="583560" y="3561120"/>
            <a:ext cx="5035320" cy="768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68400" rIns="68400" tIns="68400" bIns="6840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aa198"/>
                </a:solidFill>
                <a:latin typeface="Vazir Code"/>
              </a:rPr>
              <a:t>R statistical analyses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4347" name="Picture 23" descr=""/>
          <p:cNvPicPr/>
          <p:nvPr/>
        </p:nvPicPr>
        <p:blipFill>
          <a:blip r:embed="rId1"/>
          <a:stretch/>
        </p:blipFill>
        <p:spPr>
          <a:xfrm>
            <a:off x="156600" y="4446000"/>
            <a:ext cx="520200" cy="520200"/>
          </a:xfrm>
          <a:prstGeom prst="rect">
            <a:avLst/>
          </a:prstGeom>
          <a:ln>
            <a:noFill/>
          </a:ln>
        </p:spPr>
      </p:pic>
      <p:grpSp>
        <p:nvGrpSpPr>
          <p:cNvPr id="4348" name="Group 4"/>
          <p:cNvGrpSpPr/>
          <p:nvPr/>
        </p:nvGrpSpPr>
        <p:grpSpPr>
          <a:xfrm>
            <a:off x="3863880" y="1054800"/>
            <a:ext cx="993600" cy="956880"/>
            <a:chOff x="3863880" y="1054800"/>
            <a:chExt cx="993600" cy="956880"/>
          </a:xfrm>
        </p:grpSpPr>
        <p:sp>
          <p:nvSpPr>
            <p:cNvPr id="4349" name="CustomShape 5"/>
            <p:cNvSpPr/>
            <p:nvPr/>
          </p:nvSpPr>
          <p:spPr>
            <a:xfrm>
              <a:off x="4118040" y="1807560"/>
              <a:ext cx="484920" cy="204120"/>
            </a:xfrm>
            <a:custGeom>
              <a:avLst/>
              <a:gdLst/>
              <a:ahLst/>
              <a:rect l="l" t="t" r="r" b="b"/>
              <a:pathLst>
                <a:path w="9038" h="3811">
                  <a:moveTo>
                    <a:pt x="2956" y="1"/>
                  </a:moveTo>
                  <a:lnTo>
                    <a:pt x="2956" y="2956"/>
                  </a:lnTo>
                  <a:lnTo>
                    <a:pt x="685" y="2956"/>
                  </a:lnTo>
                  <a:lnTo>
                    <a:pt x="514" y="3005"/>
                  </a:lnTo>
                  <a:lnTo>
                    <a:pt x="367" y="3103"/>
                  </a:lnTo>
                  <a:lnTo>
                    <a:pt x="245" y="3200"/>
                  </a:lnTo>
                  <a:lnTo>
                    <a:pt x="147" y="3322"/>
                  </a:lnTo>
                  <a:lnTo>
                    <a:pt x="50" y="3469"/>
                  </a:lnTo>
                  <a:lnTo>
                    <a:pt x="1" y="3640"/>
                  </a:lnTo>
                  <a:lnTo>
                    <a:pt x="1" y="3811"/>
                  </a:lnTo>
                  <a:lnTo>
                    <a:pt x="9037" y="3811"/>
                  </a:lnTo>
                  <a:lnTo>
                    <a:pt x="9037" y="3640"/>
                  </a:lnTo>
                  <a:lnTo>
                    <a:pt x="8988" y="3469"/>
                  </a:lnTo>
                  <a:lnTo>
                    <a:pt x="8891" y="3322"/>
                  </a:lnTo>
                  <a:lnTo>
                    <a:pt x="8793" y="3200"/>
                  </a:lnTo>
                  <a:lnTo>
                    <a:pt x="8671" y="3103"/>
                  </a:lnTo>
                  <a:lnTo>
                    <a:pt x="8524" y="3005"/>
                  </a:lnTo>
                  <a:lnTo>
                    <a:pt x="8353" y="2956"/>
                  </a:lnTo>
                  <a:lnTo>
                    <a:pt x="6082" y="2956"/>
                  </a:lnTo>
                  <a:lnTo>
                    <a:pt x="6082" y="1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350" name="CustomShape 6"/>
            <p:cNvSpPr/>
            <p:nvPr/>
          </p:nvSpPr>
          <p:spPr>
            <a:xfrm>
              <a:off x="3863880" y="1054800"/>
              <a:ext cx="993600" cy="723600"/>
            </a:xfrm>
            <a:custGeom>
              <a:avLst/>
              <a:gdLst/>
              <a:ahLst/>
              <a:rect l="l" t="t" r="r" b="b"/>
              <a:pathLst>
                <a:path w="18514" h="13483">
                  <a:moveTo>
                    <a:pt x="17048" y="1466"/>
                  </a:moveTo>
                  <a:lnTo>
                    <a:pt x="17048" y="12017"/>
                  </a:lnTo>
                  <a:lnTo>
                    <a:pt x="1466" y="12017"/>
                  </a:lnTo>
                  <a:lnTo>
                    <a:pt x="1466" y="1466"/>
                  </a:lnTo>
                  <a:close/>
                  <a:moveTo>
                    <a:pt x="391" y="1"/>
                  </a:moveTo>
                  <a:lnTo>
                    <a:pt x="318" y="50"/>
                  </a:lnTo>
                  <a:lnTo>
                    <a:pt x="220" y="74"/>
                  </a:lnTo>
                  <a:lnTo>
                    <a:pt x="147" y="148"/>
                  </a:lnTo>
                  <a:lnTo>
                    <a:pt x="98" y="221"/>
                  </a:lnTo>
                  <a:lnTo>
                    <a:pt x="49" y="294"/>
                  </a:lnTo>
                  <a:lnTo>
                    <a:pt x="25" y="392"/>
                  </a:lnTo>
                  <a:lnTo>
                    <a:pt x="1" y="489"/>
                  </a:lnTo>
                  <a:lnTo>
                    <a:pt x="1" y="12994"/>
                  </a:lnTo>
                  <a:lnTo>
                    <a:pt x="25" y="13092"/>
                  </a:lnTo>
                  <a:lnTo>
                    <a:pt x="49" y="13189"/>
                  </a:lnTo>
                  <a:lnTo>
                    <a:pt x="98" y="13263"/>
                  </a:lnTo>
                  <a:lnTo>
                    <a:pt x="147" y="13336"/>
                  </a:lnTo>
                  <a:lnTo>
                    <a:pt x="220" y="13409"/>
                  </a:lnTo>
                  <a:lnTo>
                    <a:pt x="318" y="13434"/>
                  </a:lnTo>
                  <a:lnTo>
                    <a:pt x="391" y="13483"/>
                  </a:lnTo>
                  <a:lnTo>
                    <a:pt x="18123" y="13483"/>
                  </a:lnTo>
                  <a:lnTo>
                    <a:pt x="18196" y="13434"/>
                  </a:lnTo>
                  <a:lnTo>
                    <a:pt x="18293" y="13409"/>
                  </a:lnTo>
                  <a:lnTo>
                    <a:pt x="18367" y="13336"/>
                  </a:lnTo>
                  <a:lnTo>
                    <a:pt x="18416" y="13263"/>
                  </a:lnTo>
                  <a:lnTo>
                    <a:pt x="18464" y="13189"/>
                  </a:lnTo>
                  <a:lnTo>
                    <a:pt x="18489" y="13092"/>
                  </a:lnTo>
                  <a:lnTo>
                    <a:pt x="18513" y="12994"/>
                  </a:lnTo>
                  <a:lnTo>
                    <a:pt x="18513" y="489"/>
                  </a:lnTo>
                  <a:lnTo>
                    <a:pt x="18489" y="392"/>
                  </a:lnTo>
                  <a:lnTo>
                    <a:pt x="18464" y="294"/>
                  </a:lnTo>
                  <a:lnTo>
                    <a:pt x="18416" y="221"/>
                  </a:lnTo>
                  <a:lnTo>
                    <a:pt x="18367" y="148"/>
                  </a:lnTo>
                  <a:lnTo>
                    <a:pt x="18293" y="74"/>
                  </a:lnTo>
                  <a:lnTo>
                    <a:pt x="18196" y="50"/>
                  </a:lnTo>
                  <a:lnTo>
                    <a:pt x="18123" y="1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4351" name="CustomShape 7"/>
          <p:cNvSpPr/>
          <p:nvPr/>
        </p:nvSpPr>
        <p:spPr>
          <a:xfrm>
            <a:off x="1760400" y="2259720"/>
            <a:ext cx="202680" cy="193680"/>
          </a:xfrm>
          <a:custGeom>
            <a:avLst/>
            <a:gdLst/>
            <a:ahLst/>
            <a:rect l="l" t="t" r="r" b="b"/>
            <a:pathLst>
              <a:path w="15144" h="1446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268bd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4352" name="Group 8"/>
          <p:cNvGrpSpPr/>
          <p:nvPr/>
        </p:nvGrpSpPr>
        <p:grpSpPr>
          <a:xfrm>
            <a:off x="596160" y="1781640"/>
            <a:ext cx="721440" cy="721440"/>
            <a:chOff x="596160" y="1781640"/>
            <a:chExt cx="721440" cy="721440"/>
          </a:xfrm>
        </p:grpSpPr>
        <p:sp>
          <p:nvSpPr>
            <p:cNvPr id="4353" name="CustomShape 9"/>
            <p:cNvSpPr/>
            <p:nvPr/>
          </p:nvSpPr>
          <p:spPr>
            <a:xfrm rot="1057200">
              <a:off x="669600" y="1855080"/>
              <a:ext cx="574560" cy="574560"/>
            </a:xfrm>
            <a:custGeom>
              <a:avLst/>
              <a:gdLst/>
              <a:ahLst/>
              <a:rect l="l" t="t" r="r" b="b"/>
              <a:pathLst>
                <a:path w="17732" h="17733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2aa198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354" name="CustomShape 10"/>
            <p:cNvSpPr/>
            <p:nvPr/>
          </p:nvSpPr>
          <p:spPr>
            <a:xfrm rot="1057200">
              <a:off x="651960" y="2228400"/>
              <a:ext cx="94680" cy="94680"/>
            </a:xfrm>
            <a:custGeom>
              <a:avLst/>
              <a:gdLst/>
              <a:ahLst/>
              <a:rect l="l" t="t" r="r" b="b"/>
              <a:pathLst>
                <a:path w="2932" h="2932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2aa198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355" name="CustomShape 11"/>
            <p:cNvSpPr/>
            <p:nvPr/>
          </p:nvSpPr>
          <p:spPr>
            <a:xfrm rot="1057200">
              <a:off x="711000" y="2299320"/>
              <a:ext cx="60480" cy="60480"/>
            </a:xfrm>
            <a:custGeom>
              <a:avLst/>
              <a:gdLst/>
              <a:ahLst/>
              <a:rect l="l" t="t" r="r" b="b"/>
              <a:pathLst>
                <a:path w="1881" h="1881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2aa198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356" name="CustomShape 12"/>
            <p:cNvSpPr/>
            <p:nvPr/>
          </p:nvSpPr>
          <p:spPr>
            <a:xfrm rot="1057200">
              <a:off x="649080" y="2179800"/>
              <a:ext cx="60840" cy="60840"/>
            </a:xfrm>
            <a:custGeom>
              <a:avLst/>
              <a:gdLst/>
              <a:ahLst/>
              <a:rect l="l" t="t" r="r" b="b"/>
              <a:pathLst>
                <a:path w="1882" h="1882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2aa198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4357" name="CustomShape 13"/>
          <p:cNvSpPr/>
          <p:nvPr/>
        </p:nvSpPr>
        <p:spPr>
          <a:xfrm rot="2467200">
            <a:off x="734040" y="1339200"/>
            <a:ext cx="281880" cy="269280"/>
          </a:xfrm>
          <a:custGeom>
            <a:avLst/>
            <a:gdLst/>
            <a:ahLst/>
            <a:rect l="l" t="t" r="r" b="b"/>
            <a:pathLst>
              <a:path w="15144" h="1446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268bd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58" name="CustomShape 14"/>
          <p:cNvSpPr/>
          <p:nvPr/>
        </p:nvSpPr>
        <p:spPr>
          <a:xfrm rot="19990800">
            <a:off x="1146960" y="1508760"/>
            <a:ext cx="202680" cy="193680"/>
          </a:xfrm>
          <a:custGeom>
            <a:avLst/>
            <a:gdLst/>
            <a:ahLst/>
            <a:rect l="l" t="t" r="r" b="b"/>
            <a:pathLst>
              <a:path w="15144" h="1446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268bd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59" name="CustomShape 15"/>
          <p:cNvSpPr/>
          <p:nvPr/>
        </p:nvSpPr>
        <p:spPr>
          <a:xfrm rot="2925600">
            <a:off x="2620080" y="1644120"/>
            <a:ext cx="151560" cy="144720"/>
          </a:xfrm>
          <a:custGeom>
            <a:avLst/>
            <a:gdLst/>
            <a:ahLst/>
            <a:rect l="l" t="t" r="r" b="b"/>
            <a:pathLst>
              <a:path w="15144" h="1446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268bd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60" name="CustomShape 16"/>
          <p:cNvSpPr/>
          <p:nvPr/>
        </p:nvSpPr>
        <p:spPr>
          <a:xfrm rot="19990800">
            <a:off x="1601280" y="938520"/>
            <a:ext cx="136800" cy="130320"/>
          </a:xfrm>
          <a:custGeom>
            <a:avLst/>
            <a:gdLst/>
            <a:ahLst/>
            <a:rect l="l" t="t" r="r" b="b"/>
            <a:pathLst>
              <a:path w="15144" h="1446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268bd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4361" name="Group 17"/>
          <p:cNvGrpSpPr/>
          <p:nvPr/>
        </p:nvGrpSpPr>
        <p:grpSpPr>
          <a:xfrm>
            <a:off x="1623240" y="1710360"/>
            <a:ext cx="243000" cy="253800"/>
            <a:chOff x="1623240" y="1710360"/>
            <a:chExt cx="243000" cy="253800"/>
          </a:xfrm>
        </p:grpSpPr>
        <p:sp>
          <p:nvSpPr>
            <p:cNvPr id="4362" name="CustomShape 18"/>
            <p:cNvSpPr/>
            <p:nvPr/>
          </p:nvSpPr>
          <p:spPr>
            <a:xfrm>
              <a:off x="1623240" y="1728720"/>
              <a:ext cx="235440" cy="235440"/>
            </a:xfrm>
            <a:custGeom>
              <a:avLst/>
              <a:gdLst/>
              <a:ahLst/>
              <a:rect l="l" t="t" r="r" b="b"/>
              <a:pathLst>
                <a:path w="15046" h="15045">
                  <a:moveTo>
                    <a:pt x="7132" y="0"/>
                  </a:moveTo>
                  <a:lnTo>
                    <a:pt x="6766" y="49"/>
                  </a:lnTo>
                  <a:lnTo>
                    <a:pt x="6375" y="98"/>
                  </a:lnTo>
                  <a:lnTo>
                    <a:pt x="6009" y="147"/>
                  </a:lnTo>
                  <a:lnTo>
                    <a:pt x="5642" y="244"/>
                  </a:lnTo>
                  <a:lnTo>
                    <a:pt x="5276" y="342"/>
                  </a:lnTo>
                  <a:lnTo>
                    <a:pt x="4934" y="464"/>
                  </a:lnTo>
                  <a:lnTo>
                    <a:pt x="4592" y="586"/>
                  </a:lnTo>
                  <a:lnTo>
                    <a:pt x="4250" y="733"/>
                  </a:lnTo>
                  <a:lnTo>
                    <a:pt x="3933" y="904"/>
                  </a:lnTo>
                  <a:lnTo>
                    <a:pt x="3615" y="1099"/>
                  </a:lnTo>
                  <a:lnTo>
                    <a:pt x="3322" y="1295"/>
                  </a:lnTo>
                  <a:lnTo>
                    <a:pt x="3029" y="1490"/>
                  </a:lnTo>
                  <a:lnTo>
                    <a:pt x="2736" y="1710"/>
                  </a:lnTo>
                  <a:lnTo>
                    <a:pt x="2467" y="1954"/>
                  </a:lnTo>
                  <a:lnTo>
                    <a:pt x="2199" y="2198"/>
                  </a:lnTo>
                  <a:lnTo>
                    <a:pt x="1954" y="2467"/>
                  </a:lnTo>
                  <a:lnTo>
                    <a:pt x="1710" y="2736"/>
                  </a:lnTo>
                  <a:lnTo>
                    <a:pt x="1490" y="3029"/>
                  </a:lnTo>
                  <a:lnTo>
                    <a:pt x="1295" y="3322"/>
                  </a:lnTo>
                  <a:lnTo>
                    <a:pt x="1100" y="3615"/>
                  </a:lnTo>
                  <a:lnTo>
                    <a:pt x="904" y="3932"/>
                  </a:lnTo>
                  <a:lnTo>
                    <a:pt x="733" y="4250"/>
                  </a:lnTo>
                  <a:lnTo>
                    <a:pt x="587" y="4592"/>
                  </a:lnTo>
                  <a:lnTo>
                    <a:pt x="465" y="4934"/>
                  </a:lnTo>
                  <a:lnTo>
                    <a:pt x="342" y="5276"/>
                  </a:lnTo>
                  <a:lnTo>
                    <a:pt x="245" y="5642"/>
                  </a:lnTo>
                  <a:lnTo>
                    <a:pt x="147" y="6008"/>
                  </a:lnTo>
                  <a:lnTo>
                    <a:pt x="98" y="6375"/>
                  </a:lnTo>
                  <a:lnTo>
                    <a:pt x="49" y="6765"/>
                  </a:lnTo>
                  <a:lnTo>
                    <a:pt x="0" y="7132"/>
                  </a:lnTo>
                  <a:lnTo>
                    <a:pt x="0" y="7522"/>
                  </a:lnTo>
                  <a:lnTo>
                    <a:pt x="0" y="7913"/>
                  </a:lnTo>
                  <a:lnTo>
                    <a:pt x="49" y="8280"/>
                  </a:lnTo>
                  <a:lnTo>
                    <a:pt x="98" y="8670"/>
                  </a:lnTo>
                  <a:lnTo>
                    <a:pt x="147" y="9037"/>
                  </a:lnTo>
                  <a:lnTo>
                    <a:pt x="245" y="9403"/>
                  </a:lnTo>
                  <a:lnTo>
                    <a:pt x="342" y="9769"/>
                  </a:lnTo>
                  <a:lnTo>
                    <a:pt x="465" y="10111"/>
                  </a:lnTo>
                  <a:lnTo>
                    <a:pt x="587" y="10453"/>
                  </a:lnTo>
                  <a:lnTo>
                    <a:pt x="733" y="10795"/>
                  </a:lnTo>
                  <a:lnTo>
                    <a:pt x="904" y="11113"/>
                  </a:lnTo>
                  <a:lnTo>
                    <a:pt x="1100" y="11430"/>
                  </a:lnTo>
                  <a:lnTo>
                    <a:pt x="1295" y="11723"/>
                  </a:lnTo>
                  <a:lnTo>
                    <a:pt x="1490" y="12016"/>
                  </a:lnTo>
                  <a:lnTo>
                    <a:pt x="1710" y="12309"/>
                  </a:lnTo>
                  <a:lnTo>
                    <a:pt x="1954" y="12578"/>
                  </a:lnTo>
                  <a:lnTo>
                    <a:pt x="2199" y="12847"/>
                  </a:lnTo>
                  <a:lnTo>
                    <a:pt x="2467" y="13091"/>
                  </a:lnTo>
                  <a:lnTo>
                    <a:pt x="2736" y="13335"/>
                  </a:lnTo>
                  <a:lnTo>
                    <a:pt x="3029" y="13555"/>
                  </a:lnTo>
                  <a:lnTo>
                    <a:pt x="3322" y="13750"/>
                  </a:lnTo>
                  <a:lnTo>
                    <a:pt x="3615" y="13946"/>
                  </a:lnTo>
                  <a:lnTo>
                    <a:pt x="3933" y="14141"/>
                  </a:lnTo>
                  <a:lnTo>
                    <a:pt x="4250" y="14312"/>
                  </a:lnTo>
                  <a:lnTo>
                    <a:pt x="4592" y="14459"/>
                  </a:lnTo>
                  <a:lnTo>
                    <a:pt x="4934" y="14581"/>
                  </a:lnTo>
                  <a:lnTo>
                    <a:pt x="5276" y="14703"/>
                  </a:lnTo>
                  <a:lnTo>
                    <a:pt x="5642" y="14801"/>
                  </a:lnTo>
                  <a:lnTo>
                    <a:pt x="6009" y="14898"/>
                  </a:lnTo>
                  <a:lnTo>
                    <a:pt x="6375" y="14947"/>
                  </a:lnTo>
                  <a:lnTo>
                    <a:pt x="6766" y="14996"/>
                  </a:lnTo>
                  <a:lnTo>
                    <a:pt x="7132" y="15045"/>
                  </a:lnTo>
                  <a:lnTo>
                    <a:pt x="7914" y="15045"/>
                  </a:lnTo>
                  <a:lnTo>
                    <a:pt x="8280" y="14996"/>
                  </a:lnTo>
                  <a:lnTo>
                    <a:pt x="8671" y="14947"/>
                  </a:lnTo>
                  <a:lnTo>
                    <a:pt x="9037" y="14898"/>
                  </a:lnTo>
                  <a:lnTo>
                    <a:pt x="9403" y="14801"/>
                  </a:lnTo>
                  <a:lnTo>
                    <a:pt x="9770" y="14703"/>
                  </a:lnTo>
                  <a:lnTo>
                    <a:pt x="10112" y="14581"/>
                  </a:lnTo>
                  <a:lnTo>
                    <a:pt x="10454" y="14459"/>
                  </a:lnTo>
                  <a:lnTo>
                    <a:pt x="10795" y="14312"/>
                  </a:lnTo>
                  <a:lnTo>
                    <a:pt x="11113" y="14141"/>
                  </a:lnTo>
                  <a:lnTo>
                    <a:pt x="11430" y="13946"/>
                  </a:lnTo>
                  <a:lnTo>
                    <a:pt x="11724" y="13750"/>
                  </a:lnTo>
                  <a:lnTo>
                    <a:pt x="12017" y="13555"/>
                  </a:lnTo>
                  <a:lnTo>
                    <a:pt x="12310" y="13335"/>
                  </a:lnTo>
                  <a:lnTo>
                    <a:pt x="12578" y="13091"/>
                  </a:lnTo>
                  <a:lnTo>
                    <a:pt x="12847" y="12847"/>
                  </a:lnTo>
                  <a:lnTo>
                    <a:pt x="13091" y="12578"/>
                  </a:lnTo>
                  <a:lnTo>
                    <a:pt x="13335" y="12309"/>
                  </a:lnTo>
                  <a:lnTo>
                    <a:pt x="13555" y="12016"/>
                  </a:lnTo>
                  <a:lnTo>
                    <a:pt x="13751" y="11723"/>
                  </a:lnTo>
                  <a:lnTo>
                    <a:pt x="13946" y="11430"/>
                  </a:lnTo>
                  <a:lnTo>
                    <a:pt x="14141" y="11113"/>
                  </a:lnTo>
                  <a:lnTo>
                    <a:pt x="14312" y="10795"/>
                  </a:lnTo>
                  <a:lnTo>
                    <a:pt x="14459" y="10453"/>
                  </a:lnTo>
                  <a:lnTo>
                    <a:pt x="14581" y="10111"/>
                  </a:lnTo>
                  <a:lnTo>
                    <a:pt x="14703" y="9769"/>
                  </a:lnTo>
                  <a:lnTo>
                    <a:pt x="14801" y="9403"/>
                  </a:lnTo>
                  <a:lnTo>
                    <a:pt x="14899" y="9037"/>
                  </a:lnTo>
                  <a:lnTo>
                    <a:pt x="14947" y="8670"/>
                  </a:lnTo>
                  <a:lnTo>
                    <a:pt x="14996" y="8280"/>
                  </a:lnTo>
                  <a:lnTo>
                    <a:pt x="15045" y="7913"/>
                  </a:lnTo>
                  <a:lnTo>
                    <a:pt x="15045" y="7522"/>
                  </a:lnTo>
                  <a:lnTo>
                    <a:pt x="7523" y="7522"/>
                  </a:lnTo>
                  <a:lnTo>
                    <a:pt x="7523" y="0"/>
                  </a:lnTo>
                  <a:close/>
                </a:path>
              </a:pathLst>
            </a:custGeom>
            <a:solidFill>
              <a:srgbClr val="2aa198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363" name="CustomShape 19"/>
            <p:cNvSpPr/>
            <p:nvPr/>
          </p:nvSpPr>
          <p:spPr>
            <a:xfrm>
              <a:off x="1748520" y="1778040"/>
              <a:ext cx="117720" cy="60480"/>
            </a:xfrm>
            <a:custGeom>
              <a:avLst/>
              <a:gdLst/>
              <a:ahLst/>
              <a:rect l="l" t="t" r="r" b="b"/>
              <a:pathLst>
                <a:path w="7523" h="3884">
                  <a:moveTo>
                    <a:pt x="2491" y="2956"/>
                  </a:moveTo>
                  <a:lnTo>
                    <a:pt x="2491" y="3396"/>
                  </a:lnTo>
                  <a:lnTo>
                    <a:pt x="1759" y="3396"/>
                  </a:lnTo>
                  <a:lnTo>
                    <a:pt x="2491" y="2956"/>
                  </a:lnTo>
                  <a:close/>
                  <a:moveTo>
                    <a:pt x="3346" y="2443"/>
                  </a:moveTo>
                  <a:lnTo>
                    <a:pt x="3346" y="3396"/>
                  </a:lnTo>
                  <a:lnTo>
                    <a:pt x="2980" y="3396"/>
                  </a:lnTo>
                  <a:lnTo>
                    <a:pt x="2980" y="2663"/>
                  </a:lnTo>
                  <a:lnTo>
                    <a:pt x="3346" y="2443"/>
                  </a:lnTo>
                  <a:close/>
                  <a:moveTo>
                    <a:pt x="4201" y="1930"/>
                  </a:moveTo>
                  <a:lnTo>
                    <a:pt x="4201" y="3396"/>
                  </a:lnTo>
                  <a:lnTo>
                    <a:pt x="3835" y="3396"/>
                  </a:lnTo>
                  <a:lnTo>
                    <a:pt x="3835" y="2150"/>
                  </a:lnTo>
                  <a:lnTo>
                    <a:pt x="3835" y="2150"/>
                  </a:lnTo>
                  <a:lnTo>
                    <a:pt x="4201" y="1930"/>
                  </a:lnTo>
                  <a:close/>
                  <a:moveTo>
                    <a:pt x="5056" y="1393"/>
                  </a:moveTo>
                  <a:lnTo>
                    <a:pt x="5056" y="3396"/>
                  </a:lnTo>
                  <a:lnTo>
                    <a:pt x="4689" y="3396"/>
                  </a:lnTo>
                  <a:lnTo>
                    <a:pt x="4689" y="1637"/>
                  </a:lnTo>
                  <a:lnTo>
                    <a:pt x="5056" y="1393"/>
                  </a:lnTo>
                  <a:close/>
                  <a:moveTo>
                    <a:pt x="5911" y="885"/>
                  </a:moveTo>
                  <a:lnTo>
                    <a:pt x="5911" y="3396"/>
                  </a:lnTo>
                  <a:lnTo>
                    <a:pt x="5544" y="3396"/>
                  </a:lnTo>
                  <a:lnTo>
                    <a:pt x="5544" y="1100"/>
                  </a:lnTo>
                  <a:lnTo>
                    <a:pt x="5911" y="885"/>
                  </a:lnTo>
                  <a:close/>
                  <a:moveTo>
                    <a:pt x="6399" y="978"/>
                  </a:moveTo>
                  <a:lnTo>
                    <a:pt x="6619" y="1539"/>
                  </a:lnTo>
                  <a:lnTo>
                    <a:pt x="6790" y="2031"/>
                  </a:lnTo>
                  <a:lnTo>
                    <a:pt x="6790" y="3396"/>
                  </a:lnTo>
                  <a:lnTo>
                    <a:pt x="6399" y="3396"/>
                  </a:lnTo>
                  <a:lnTo>
                    <a:pt x="6399" y="978"/>
                  </a:lnTo>
                  <a:close/>
                  <a:moveTo>
                    <a:pt x="6448" y="1"/>
                  </a:moveTo>
                  <a:lnTo>
                    <a:pt x="0" y="3884"/>
                  </a:lnTo>
                  <a:lnTo>
                    <a:pt x="7523" y="3884"/>
                  </a:lnTo>
                  <a:lnTo>
                    <a:pt x="7498" y="3347"/>
                  </a:lnTo>
                  <a:lnTo>
                    <a:pt x="7449" y="2834"/>
                  </a:lnTo>
                  <a:lnTo>
                    <a:pt x="7352" y="2321"/>
                  </a:lnTo>
                  <a:lnTo>
                    <a:pt x="7229" y="1832"/>
                  </a:lnTo>
                  <a:lnTo>
                    <a:pt x="7083" y="1344"/>
                  </a:lnTo>
                  <a:lnTo>
                    <a:pt x="6912" y="880"/>
                  </a:lnTo>
                  <a:lnTo>
                    <a:pt x="6692" y="440"/>
                  </a:lnTo>
                  <a:lnTo>
                    <a:pt x="6448" y="1"/>
                  </a:lnTo>
                  <a:close/>
                </a:path>
              </a:pathLst>
            </a:custGeom>
            <a:solidFill>
              <a:srgbClr val="2aa198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364" name="CustomShape 20"/>
            <p:cNvSpPr/>
            <p:nvPr/>
          </p:nvSpPr>
          <p:spPr>
            <a:xfrm>
              <a:off x="1748520" y="1710360"/>
              <a:ext cx="100800" cy="117720"/>
            </a:xfrm>
            <a:custGeom>
              <a:avLst/>
              <a:gdLst/>
              <a:ahLst/>
              <a:rect l="l" t="t" r="r" b="b"/>
              <a:pathLst>
                <a:path w="6448" h="7524">
                  <a:moveTo>
                    <a:pt x="489" y="514"/>
                  </a:moveTo>
                  <a:lnTo>
                    <a:pt x="879" y="538"/>
                  </a:lnTo>
                  <a:lnTo>
                    <a:pt x="1270" y="611"/>
                  </a:lnTo>
                  <a:lnTo>
                    <a:pt x="1661" y="685"/>
                  </a:lnTo>
                  <a:lnTo>
                    <a:pt x="2052" y="782"/>
                  </a:lnTo>
                  <a:lnTo>
                    <a:pt x="2418" y="929"/>
                  </a:lnTo>
                  <a:lnTo>
                    <a:pt x="2809" y="1075"/>
                  </a:lnTo>
                  <a:lnTo>
                    <a:pt x="3151" y="1246"/>
                  </a:lnTo>
                  <a:lnTo>
                    <a:pt x="3517" y="1417"/>
                  </a:lnTo>
                  <a:lnTo>
                    <a:pt x="3835" y="1637"/>
                  </a:lnTo>
                  <a:lnTo>
                    <a:pt x="4152" y="1857"/>
                  </a:lnTo>
                  <a:lnTo>
                    <a:pt x="4445" y="2077"/>
                  </a:lnTo>
                  <a:lnTo>
                    <a:pt x="4738" y="2321"/>
                  </a:lnTo>
                  <a:lnTo>
                    <a:pt x="5031" y="2590"/>
                  </a:lnTo>
                  <a:lnTo>
                    <a:pt x="5276" y="2883"/>
                  </a:lnTo>
                  <a:lnTo>
                    <a:pt x="5520" y="3176"/>
                  </a:lnTo>
                  <a:lnTo>
                    <a:pt x="5764" y="3493"/>
                  </a:lnTo>
                  <a:lnTo>
                    <a:pt x="489" y="6668"/>
                  </a:lnTo>
                  <a:lnTo>
                    <a:pt x="489" y="514"/>
                  </a:lnTo>
                  <a:close/>
                  <a:moveTo>
                    <a:pt x="0" y="1"/>
                  </a:moveTo>
                  <a:lnTo>
                    <a:pt x="0" y="7523"/>
                  </a:lnTo>
                  <a:lnTo>
                    <a:pt x="6448" y="3640"/>
                  </a:lnTo>
                  <a:lnTo>
                    <a:pt x="6179" y="3249"/>
                  </a:lnTo>
                  <a:lnTo>
                    <a:pt x="5911" y="2858"/>
                  </a:lnTo>
                  <a:lnTo>
                    <a:pt x="5593" y="2492"/>
                  </a:lnTo>
                  <a:lnTo>
                    <a:pt x="5276" y="2150"/>
                  </a:lnTo>
                  <a:lnTo>
                    <a:pt x="4909" y="1833"/>
                  </a:lnTo>
                  <a:lnTo>
                    <a:pt x="4543" y="1540"/>
                  </a:lnTo>
                  <a:lnTo>
                    <a:pt x="4152" y="1246"/>
                  </a:lnTo>
                  <a:lnTo>
                    <a:pt x="3761" y="1002"/>
                  </a:lnTo>
                  <a:lnTo>
                    <a:pt x="3322" y="782"/>
                  </a:lnTo>
                  <a:lnTo>
                    <a:pt x="2882" y="587"/>
                  </a:lnTo>
                  <a:lnTo>
                    <a:pt x="2443" y="416"/>
                  </a:lnTo>
                  <a:lnTo>
                    <a:pt x="1978" y="270"/>
                  </a:lnTo>
                  <a:lnTo>
                    <a:pt x="1490" y="147"/>
                  </a:lnTo>
                  <a:lnTo>
                    <a:pt x="1002" y="74"/>
                  </a:lnTo>
                  <a:lnTo>
                    <a:pt x="513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aa198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4365" name="Group 21"/>
          <p:cNvGrpSpPr/>
          <p:nvPr/>
        </p:nvGrpSpPr>
        <p:grpSpPr>
          <a:xfrm>
            <a:off x="2025360" y="1742400"/>
            <a:ext cx="283680" cy="208080"/>
            <a:chOff x="2025360" y="1742400"/>
            <a:chExt cx="283680" cy="208080"/>
          </a:xfrm>
        </p:grpSpPr>
        <p:sp>
          <p:nvSpPr>
            <p:cNvPr id="4366" name="CustomShape 22"/>
            <p:cNvSpPr/>
            <p:nvPr/>
          </p:nvSpPr>
          <p:spPr>
            <a:xfrm>
              <a:off x="2025360" y="1742400"/>
              <a:ext cx="283680" cy="208080"/>
            </a:xfrm>
            <a:custGeom>
              <a:avLst/>
              <a:gdLst/>
              <a:ahLst/>
              <a:rect l="l" t="t" r="r" b="b"/>
              <a:pathLst>
                <a:path w="18122" h="13287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4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4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59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rgbClr val="2aa198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367" name="CustomShape 23"/>
            <p:cNvSpPr/>
            <p:nvPr/>
          </p:nvSpPr>
          <p:spPr>
            <a:xfrm>
              <a:off x="2058480" y="1843200"/>
              <a:ext cx="48240" cy="83160"/>
            </a:xfrm>
            <a:custGeom>
              <a:avLst/>
              <a:gdLst/>
              <a:ahLst/>
              <a:rect l="l" t="t" r="r" b="b"/>
              <a:pathLst>
                <a:path w="3103" h="5325">
                  <a:moveTo>
                    <a:pt x="489" y="1"/>
                  </a:moveTo>
                  <a:lnTo>
                    <a:pt x="391" y="25"/>
                  </a:lnTo>
                  <a:lnTo>
                    <a:pt x="294" y="50"/>
                  </a:lnTo>
                  <a:lnTo>
                    <a:pt x="196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25" y="294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5325"/>
                  </a:lnTo>
                  <a:lnTo>
                    <a:pt x="3102" y="5325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53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882" y="98"/>
                  </a:lnTo>
                  <a:lnTo>
                    <a:pt x="2809" y="50"/>
                  </a:lnTo>
                  <a:lnTo>
                    <a:pt x="2711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rgbClr val="2aa198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368" name="CustomShape 24"/>
            <p:cNvSpPr/>
            <p:nvPr/>
          </p:nvSpPr>
          <p:spPr>
            <a:xfrm>
              <a:off x="2228040" y="1843200"/>
              <a:ext cx="48240" cy="83160"/>
            </a:xfrm>
            <a:custGeom>
              <a:avLst/>
              <a:gdLst/>
              <a:ahLst/>
              <a:rect l="l" t="t" r="r" b="b"/>
              <a:pathLst>
                <a:path w="3103" h="5325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4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5325"/>
                  </a:lnTo>
                  <a:lnTo>
                    <a:pt x="3103" y="5325"/>
                  </a:lnTo>
                  <a:lnTo>
                    <a:pt x="3103" y="489"/>
                  </a:lnTo>
                  <a:lnTo>
                    <a:pt x="3103" y="391"/>
                  </a:lnTo>
                  <a:lnTo>
                    <a:pt x="3078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10" y="50"/>
                  </a:lnTo>
                  <a:lnTo>
                    <a:pt x="2712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rgbClr val="2aa198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369" name="CustomShape 25"/>
            <p:cNvSpPr/>
            <p:nvPr/>
          </p:nvSpPr>
          <p:spPr>
            <a:xfrm>
              <a:off x="2114640" y="1751400"/>
              <a:ext cx="48240" cy="174960"/>
            </a:xfrm>
            <a:custGeom>
              <a:avLst/>
              <a:gdLst/>
              <a:ahLst/>
              <a:rect l="l" t="t" r="r" b="b"/>
              <a:pathLst>
                <a:path w="3103" h="11186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1186"/>
                  </a:lnTo>
                  <a:lnTo>
                    <a:pt x="3102" y="11186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12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rgbClr val="2aa198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370" name="CustomShape 26"/>
            <p:cNvSpPr/>
            <p:nvPr/>
          </p:nvSpPr>
          <p:spPr>
            <a:xfrm>
              <a:off x="2170800" y="1795680"/>
              <a:ext cx="48600" cy="130680"/>
            </a:xfrm>
            <a:custGeom>
              <a:avLst/>
              <a:gdLst/>
              <a:ahLst/>
              <a:rect l="l" t="t" r="r" b="b"/>
              <a:pathLst>
                <a:path w="3127" h="8353">
                  <a:moveTo>
                    <a:pt x="489" y="0"/>
                  </a:moveTo>
                  <a:lnTo>
                    <a:pt x="392" y="25"/>
                  </a:lnTo>
                  <a:lnTo>
                    <a:pt x="318" y="49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3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8353"/>
                  </a:lnTo>
                  <a:lnTo>
                    <a:pt x="3127" y="8353"/>
                  </a:lnTo>
                  <a:lnTo>
                    <a:pt x="3127" y="489"/>
                  </a:lnTo>
                  <a:lnTo>
                    <a:pt x="3103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80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36" y="25"/>
                  </a:lnTo>
                  <a:lnTo>
                    <a:pt x="2639" y="0"/>
                  </a:lnTo>
                  <a:close/>
                </a:path>
              </a:pathLst>
            </a:custGeom>
            <a:solidFill>
              <a:srgbClr val="2aa198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4371" name="Group 27"/>
          <p:cNvGrpSpPr/>
          <p:nvPr/>
        </p:nvGrpSpPr>
        <p:grpSpPr>
          <a:xfrm>
            <a:off x="1620000" y="1382400"/>
            <a:ext cx="283680" cy="208080"/>
            <a:chOff x="1620000" y="1382400"/>
            <a:chExt cx="283680" cy="208080"/>
          </a:xfrm>
        </p:grpSpPr>
        <p:sp>
          <p:nvSpPr>
            <p:cNvPr id="4372" name="CustomShape 28"/>
            <p:cNvSpPr/>
            <p:nvPr/>
          </p:nvSpPr>
          <p:spPr>
            <a:xfrm>
              <a:off x="1620000" y="1382400"/>
              <a:ext cx="283680" cy="208080"/>
            </a:xfrm>
            <a:custGeom>
              <a:avLst/>
              <a:gdLst/>
              <a:ahLst/>
              <a:rect l="l" t="t" r="r" b="b"/>
              <a:pathLst>
                <a:path w="18122" h="13287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5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60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rgbClr val="2aa198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373" name="CustomShape 29"/>
            <p:cNvSpPr/>
            <p:nvPr/>
          </p:nvSpPr>
          <p:spPr>
            <a:xfrm>
              <a:off x="1640160" y="1398960"/>
              <a:ext cx="243720" cy="155880"/>
            </a:xfrm>
            <a:custGeom>
              <a:avLst/>
              <a:gdLst/>
              <a:ahLst/>
              <a:rect l="l" t="t" r="r" b="b"/>
              <a:pathLst>
                <a:path w="15582" h="9966">
                  <a:moveTo>
                    <a:pt x="14752" y="1"/>
                  </a:moveTo>
                  <a:lnTo>
                    <a:pt x="14629" y="49"/>
                  </a:lnTo>
                  <a:lnTo>
                    <a:pt x="14507" y="98"/>
                  </a:lnTo>
                  <a:lnTo>
                    <a:pt x="14410" y="196"/>
                  </a:lnTo>
                  <a:lnTo>
                    <a:pt x="14336" y="294"/>
                  </a:lnTo>
                  <a:lnTo>
                    <a:pt x="14263" y="416"/>
                  </a:lnTo>
                  <a:lnTo>
                    <a:pt x="14239" y="538"/>
                  </a:lnTo>
                  <a:lnTo>
                    <a:pt x="14214" y="684"/>
                  </a:lnTo>
                  <a:lnTo>
                    <a:pt x="14239" y="831"/>
                  </a:lnTo>
                  <a:lnTo>
                    <a:pt x="14288" y="1002"/>
                  </a:lnTo>
                  <a:lnTo>
                    <a:pt x="11308" y="4372"/>
                  </a:lnTo>
                  <a:lnTo>
                    <a:pt x="11161" y="4323"/>
                  </a:lnTo>
                  <a:lnTo>
                    <a:pt x="11015" y="4299"/>
                  </a:lnTo>
                  <a:lnTo>
                    <a:pt x="10844" y="4323"/>
                  </a:lnTo>
                  <a:lnTo>
                    <a:pt x="10087" y="3005"/>
                  </a:lnTo>
                  <a:lnTo>
                    <a:pt x="10160" y="2907"/>
                  </a:lnTo>
                  <a:lnTo>
                    <a:pt x="10209" y="2809"/>
                  </a:lnTo>
                  <a:lnTo>
                    <a:pt x="10233" y="2687"/>
                  </a:lnTo>
                  <a:lnTo>
                    <a:pt x="10233" y="2565"/>
                  </a:lnTo>
                  <a:lnTo>
                    <a:pt x="10233" y="2418"/>
                  </a:lnTo>
                  <a:lnTo>
                    <a:pt x="10184" y="2296"/>
                  </a:lnTo>
                  <a:lnTo>
                    <a:pt x="10136" y="2174"/>
                  </a:lnTo>
                  <a:lnTo>
                    <a:pt x="10038" y="2077"/>
                  </a:lnTo>
                  <a:lnTo>
                    <a:pt x="9940" y="2003"/>
                  </a:lnTo>
                  <a:lnTo>
                    <a:pt x="9818" y="1930"/>
                  </a:lnTo>
                  <a:lnTo>
                    <a:pt x="9696" y="1906"/>
                  </a:lnTo>
                  <a:lnTo>
                    <a:pt x="9549" y="1881"/>
                  </a:lnTo>
                  <a:lnTo>
                    <a:pt x="9427" y="1906"/>
                  </a:lnTo>
                  <a:lnTo>
                    <a:pt x="9281" y="1930"/>
                  </a:lnTo>
                  <a:lnTo>
                    <a:pt x="9183" y="2003"/>
                  </a:lnTo>
                  <a:lnTo>
                    <a:pt x="9085" y="2077"/>
                  </a:lnTo>
                  <a:lnTo>
                    <a:pt x="8988" y="2174"/>
                  </a:lnTo>
                  <a:lnTo>
                    <a:pt x="8939" y="2296"/>
                  </a:lnTo>
                  <a:lnTo>
                    <a:pt x="8890" y="2418"/>
                  </a:lnTo>
                  <a:lnTo>
                    <a:pt x="8866" y="2565"/>
                  </a:lnTo>
                  <a:lnTo>
                    <a:pt x="8890" y="2663"/>
                  </a:lnTo>
                  <a:lnTo>
                    <a:pt x="8914" y="2785"/>
                  </a:lnTo>
                  <a:lnTo>
                    <a:pt x="8939" y="2883"/>
                  </a:lnTo>
                  <a:lnTo>
                    <a:pt x="8988" y="2956"/>
                  </a:lnTo>
                  <a:lnTo>
                    <a:pt x="6521" y="6668"/>
                  </a:lnTo>
                  <a:lnTo>
                    <a:pt x="6399" y="6644"/>
                  </a:lnTo>
                  <a:lnTo>
                    <a:pt x="6130" y="6644"/>
                  </a:lnTo>
                  <a:lnTo>
                    <a:pt x="5959" y="6717"/>
                  </a:lnTo>
                  <a:lnTo>
                    <a:pt x="4714" y="5398"/>
                  </a:lnTo>
                  <a:lnTo>
                    <a:pt x="4763" y="5252"/>
                  </a:lnTo>
                  <a:lnTo>
                    <a:pt x="4763" y="5105"/>
                  </a:lnTo>
                  <a:lnTo>
                    <a:pt x="4763" y="4958"/>
                  </a:lnTo>
                  <a:lnTo>
                    <a:pt x="4714" y="4836"/>
                  </a:lnTo>
                  <a:lnTo>
                    <a:pt x="4665" y="4714"/>
                  </a:lnTo>
                  <a:lnTo>
                    <a:pt x="4567" y="4617"/>
                  </a:lnTo>
                  <a:lnTo>
                    <a:pt x="4470" y="4543"/>
                  </a:lnTo>
                  <a:lnTo>
                    <a:pt x="4347" y="4470"/>
                  </a:lnTo>
                  <a:lnTo>
                    <a:pt x="4225" y="4446"/>
                  </a:lnTo>
                  <a:lnTo>
                    <a:pt x="4079" y="4421"/>
                  </a:lnTo>
                  <a:lnTo>
                    <a:pt x="3957" y="4446"/>
                  </a:lnTo>
                  <a:lnTo>
                    <a:pt x="3810" y="4470"/>
                  </a:lnTo>
                  <a:lnTo>
                    <a:pt x="3712" y="4543"/>
                  </a:lnTo>
                  <a:lnTo>
                    <a:pt x="3615" y="4617"/>
                  </a:lnTo>
                  <a:lnTo>
                    <a:pt x="3517" y="4714"/>
                  </a:lnTo>
                  <a:lnTo>
                    <a:pt x="3468" y="4836"/>
                  </a:lnTo>
                  <a:lnTo>
                    <a:pt x="3419" y="4958"/>
                  </a:lnTo>
                  <a:lnTo>
                    <a:pt x="3395" y="5105"/>
                  </a:lnTo>
                  <a:lnTo>
                    <a:pt x="3419" y="5276"/>
                  </a:lnTo>
                  <a:lnTo>
                    <a:pt x="3493" y="5447"/>
                  </a:lnTo>
                  <a:lnTo>
                    <a:pt x="49" y="9574"/>
                  </a:lnTo>
                  <a:lnTo>
                    <a:pt x="0" y="9648"/>
                  </a:lnTo>
                  <a:lnTo>
                    <a:pt x="0" y="9745"/>
                  </a:lnTo>
                  <a:lnTo>
                    <a:pt x="25" y="9843"/>
                  </a:lnTo>
                  <a:lnTo>
                    <a:pt x="98" y="9916"/>
                  </a:lnTo>
                  <a:lnTo>
                    <a:pt x="171" y="9965"/>
                  </a:lnTo>
                  <a:lnTo>
                    <a:pt x="244" y="9965"/>
                  </a:lnTo>
                  <a:lnTo>
                    <a:pt x="342" y="9941"/>
                  </a:lnTo>
                  <a:lnTo>
                    <a:pt x="440" y="9892"/>
                  </a:lnTo>
                  <a:lnTo>
                    <a:pt x="3859" y="5740"/>
                  </a:lnTo>
                  <a:lnTo>
                    <a:pt x="3981" y="5789"/>
                  </a:lnTo>
                  <a:lnTo>
                    <a:pt x="4079" y="5789"/>
                  </a:lnTo>
                  <a:lnTo>
                    <a:pt x="4225" y="5764"/>
                  </a:lnTo>
                  <a:lnTo>
                    <a:pt x="4347" y="5740"/>
                  </a:lnTo>
                  <a:lnTo>
                    <a:pt x="5642" y="7083"/>
                  </a:lnTo>
                  <a:lnTo>
                    <a:pt x="5617" y="7205"/>
                  </a:lnTo>
                  <a:lnTo>
                    <a:pt x="5617" y="7328"/>
                  </a:lnTo>
                  <a:lnTo>
                    <a:pt x="5617" y="7450"/>
                  </a:lnTo>
                  <a:lnTo>
                    <a:pt x="5666" y="7572"/>
                  </a:lnTo>
                  <a:lnTo>
                    <a:pt x="5740" y="7694"/>
                  </a:lnTo>
                  <a:lnTo>
                    <a:pt x="5813" y="7792"/>
                  </a:lnTo>
                  <a:lnTo>
                    <a:pt x="5910" y="7889"/>
                  </a:lnTo>
                  <a:lnTo>
                    <a:pt x="6033" y="7938"/>
                  </a:lnTo>
                  <a:lnTo>
                    <a:pt x="6155" y="7987"/>
                  </a:lnTo>
                  <a:lnTo>
                    <a:pt x="6301" y="8011"/>
                  </a:lnTo>
                  <a:lnTo>
                    <a:pt x="6448" y="7987"/>
                  </a:lnTo>
                  <a:lnTo>
                    <a:pt x="6570" y="7938"/>
                  </a:lnTo>
                  <a:lnTo>
                    <a:pt x="6692" y="7889"/>
                  </a:lnTo>
                  <a:lnTo>
                    <a:pt x="6790" y="7792"/>
                  </a:lnTo>
                  <a:lnTo>
                    <a:pt x="6863" y="7694"/>
                  </a:lnTo>
                  <a:lnTo>
                    <a:pt x="6936" y="7572"/>
                  </a:lnTo>
                  <a:lnTo>
                    <a:pt x="6961" y="7450"/>
                  </a:lnTo>
                  <a:lnTo>
                    <a:pt x="6985" y="7328"/>
                  </a:lnTo>
                  <a:lnTo>
                    <a:pt x="6961" y="7132"/>
                  </a:lnTo>
                  <a:lnTo>
                    <a:pt x="6887" y="6986"/>
                  </a:lnTo>
                  <a:lnTo>
                    <a:pt x="9403" y="3224"/>
                  </a:lnTo>
                  <a:lnTo>
                    <a:pt x="9549" y="3249"/>
                  </a:lnTo>
                  <a:lnTo>
                    <a:pt x="9647" y="3249"/>
                  </a:lnTo>
                  <a:lnTo>
                    <a:pt x="10429" y="4617"/>
                  </a:lnTo>
                  <a:lnTo>
                    <a:pt x="10355" y="4788"/>
                  </a:lnTo>
                  <a:lnTo>
                    <a:pt x="10331" y="4885"/>
                  </a:lnTo>
                  <a:lnTo>
                    <a:pt x="10331" y="4983"/>
                  </a:lnTo>
                  <a:lnTo>
                    <a:pt x="10331" y="5129"/>
                  </a:lnTo>
                  <a:lnTo>
                    <a:pt x="10380" y="5252"/>
                  </a:lnTo>
                  <a:lnTo>
                    <a:pt x="10429" y="5374"/>
                  </a:lnTo>
                  <a:lnTo>
                    <a:pt x="10526" y="5471"/>
                  </a:lnTo>
                  <a:lnTo>
                    <a:pt x="10624" y="5569"/>
                  </a:lnTo>
                  <a:lnTo>
                    <a:pt x="10746" y="5618"/>
                  </a:lnTo>
                  <a:lnTo>
                    <a:pt x="10868" y="5667"/>
                  </a:lnTo>
                  <a:lnTo>
                    <a:pt x="11137" y="5667"/>
                  </a:lnTo>
                  <a:lnTo>
                    <a:pt x="11284" y="5618"/>
                  </a:lnTo>
                  <a:lnTo>
                    <a:pt x="11381" y="5569"/>
                  </a:lnTo>
                  <a:lnTo>
                    <a:pt x="11479" y="5471"/>
                  </a:lnTo>
                  <a:lnTo>
                    <a:pt x="11577" y="5374"/>
                  </a:lnTo>
                  <a:lnTo>
                    <a:pt x="11625" y="5252"/>
                  </a:lnTo>
                  <a:lnTo>
                    <a:pt x="11674" y="5129"/>
                  </a:lnTo>
                  <a:lnTo>
                    <a:pt x="11699" y="4983"/>
                  </a:lnTo>
                  <a:lnTo>
                    <a:pt x="11674" y="4861"/>
                  </a:lnTo>
                  <a:lnTo>
                    <a:pt x="11650" y="4739"/>
                  </a:lnTo>
                  <a:lnTo>
                    <a:pt x="14654" y="1319"/>
                  </a:lnTo>
                  <a:lnTo>
                    <a:pt x="14776" y="1344"/>
                  </a:lnTo>
                  <a:lnTo>
                    <a:pt x="14898" y="1368"/>
                  </a:lnTo>
                  <a:lnTo>
                    <a:pt x="15045" y="1344"/>
                  </a:lnTo>
                  <a:lnTo>
                    <a:pt x="15167" y="1295"/>
                  </a:lnTo>
                  <a:lnTo>
                    <a:pt x="15289" y="1246"/>
                  </a:lnTo>
                  <a:lnTo>
                    <a:pt x="15387" y="1148"/>
                  </a:lnTo>
                  <a:lnTo>
                    <a:pt x="15460" y="1051"/>
                  </a:lnTo>
                  <a:lnTo>
                    <a:pt x="15533" y="953"/>
                  </a:lnTo>
                  <a:lnTo>
                    <a:pt x="15558" y="807"/>
                  </a:lnTo>
                  <a:lnTo>
                    <a:pt x="15582" y="684"/>
                  </a:lnTo>
                  <a:lnTo>
                    <a:pt x="15558" y="538"/>
                  </a:lnTo>
                  <a:lnTo>
                    <a:pt x="15533" y="416"/>
                  </a:lnTo>
                  <a:lnTo>
                    <a:pt x="15460" y="294"/>
                  </a:lnTo>
                  <a:lnTo>
                    <a:pt x="15387" y="196"/>
                  </a:lnTo>
                  <a:lnTo>
                    <a:pt x="15289" y="98"/>
                  </a:lnTo>
                  <a:lnTo>
                    <a:pt x="15167" y="49"/>
                  </a:lnTo>
                  <a:lnTo>
                    <a:pt x="15045" y="1"/>
                  </a:lnTo>
                  <a:close/>
                </a:path>
              </a:pathLst>
            </a:custGeom>
            <a:solidFill>
              <a:srgbClr val="2aa198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4374" name="Group 30"/>
          <p:cNvGrpSpPr/>
          <p:nvPr/>
        </p:nvGrpSpPr>
        <p:grpSpPr>
          <a:xfrm>
            <a:off x="2012040" y="1321200"/>
            <a:ext cx="259920" cy="314640"/>
            <a:chOff x="2012040" y="1321200"/>
            <a:chExt cx="259920" cy="314640"/>
          </a:xfrm>
        </p:grpSpPr>
        <p:sp>
          <p:nvSpPr>
            <p:cNvPr id="4375" name="CustomShape 31"/>
            <p:cNvSpPr/>
            <p:nvPr/>
          </p:nvSpPr>
          <p:spPr>
            <a:xfrm>
              <a:off x="2012040" y="1345320"/>
              <a:ext cx="236880" cy="290520"/>
            </a:xfrm>
            <a:custGeom>
              <a:avLst/>
              <a:gdLst/>
              <a:ahLst/>
              <a:rect l="l" t="t" r="r" b="b"/>
              <a:pathLst>
                <a:path w="15143" h="18563">
                  <a:moveTo>
                    <a:pt x="782" y="1"/>
                  </a:moveTo>
                  <a:lnTo>
                    <a:pt x="635" y="25"/>
                  </a:lnTo>
                  <a:lnTo>
                    <a:pt x="489" y="50"/>
                  </a:lnTo>
                  <a:lnTo>
                    <a:pt x="342" y="123"/>
                  </a:lnTo>
                  <a:lnTo>
                    <a:pt x="220" y="196"/>
                  </a:lnTo>
                  <a:lnTo>
                    <a:pt x="122" y="294"/>
                  </a:lnTo>
                  <a:lnTo>
                    <a:pt x="73" y="416"/>
                  </a:lnTo>
                  <a:lnTo>
                    <a:pt x="24" y="563"/>
                  </a:lnTo>
                  <a:lnTo>
                    <a:pt x="0" y="709"/>
                  </a:lnTo>
                  <a:lnTo>
                    <a:pt x="0" y="17708"/>
                  </a:lnTo>
                  <a:lnTo>
                    <a:pt x="24" y="17879"/>
                  </a:lnTo>
                  <a:lnTo>
                    <a:pt x="73" y="18025"/>
                  </a:lnTo>
                  <a:lnTo>
                    <a:pt x="122" y="18172"/>
                  </a:lnTo>
                  <a:lnTo>
                    <a:pt x="220" y="18294"/>
                  </a:lnTo>
                  <a:lnTo>
                    <a:pt x="342" y="18416"/>
                  </a:lnTo>
                  <a:lnTo>
                    <a:pt x="489" y="18489"/>
                  </a:lnTo>
                  <a:lnTo>
                    <a:pt x="635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8"/>
                  </a:lnTo>
                  <a:lnTo>
                    <a:pt x="14654" y="18489"/>
                  </a:lnTo>
                  <a:lnTo>
                    <a:pt x="14800" y="18416"/>
                  </a:lnTo>
                  <a:lnTo>
                    <a:pt x="14923" y="18294"/>
                  </a:lnTo>
                  <a:lnTo>
                    <a:pt x="15020" y="18172"/>
                  </a:lnTo>
                  <a:lnTo>
                    <a:pt x="15069" y="18025"/>
                  </a:lnTo>
                  <a:lnTo>
                    <a:pt x="15118" y="17879"/>
                  </a:lnTo>
                  <a:lnTo>
                    <a:pt x="15142" y="17708"/>
                  </a:lnTo>
                  <a:lnTo>
                    <a:pt x="15142" y="17586"/>
                  </a:lnTo>
                  <a:lnTo>
                    <a:pt x="1759" y="17586"/>
                  </a:lnTo>
                  <a:lnTo>
                    <a:pt x="1612" y="17561"/>
                  </a:lnTo>
                  <a:lnTo>
                    <a:pt x="1465" y="17512"/>
                  </a:lnTo>
                  <a:lnTo>
                    <a:pt x="1319" y="17439"/>
                  </a:lnTo>
                  <a:lnTo>
                    <a:pt x="1197" y="17317"/>
                  </a:lnTo>
                  <a:lnTo>
                    <a:pt x="1099" y="17195"/>
                  </a:lnTo>
                  <a:lnTo>
                    <a:pt x="1050" y="17048"/>
                  </a:lnTo>
                  <a:lnTo>
                    <a:pt x="1001" y="16902"/>
                  </a:lnTo>
                  <a:lnTo>
                    <a:pt x="977" y="16731"/>
                  </a:lnTo>
                  <a:lnTo>
                    <a:pt x="977" y="1"/>
                  </a:lnTo>
                  <a:close/>
                </a:path>
              </a:pathLst>
            </a:custGeom>
            <a:solidFill>
              <a:srgbClr val="2aa198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376" name="CustomShape 32"/>
            <p:cNvSpPr/>
            <p:nvPr/>
          </p:nvSpPr>
          <p:spPr>
            <a:xfrm>
              <a:off x="2035080" y="1321200"/>
              <a:ext cx="236880" cy="290520"/>
            </a:xfrm>
            <a:custGeom>
              <a:avLst/>
              <a:gdLst/>
              <a:ahLst/>
              <a:rect l="l" t="t" r="r" b="b"/>
              <a:pathLst>
                <a:path w="15143" h="18562">
                  <a:moveTo>
                    <a:pt x="13140" y="6472"/>
                  </a:moveTo>
                  <a:lnTo>
                    <a:pt x="13238" y="6497"/>
                  </a:lnTo>
                  <a:lnTo>
                    <a:pt x="13311" y="6546"/>
                  </a:lnTo>
                  <a:lnTo>
                    <a:pt x="13360" y="6619"/>
                  </a:lnTo>
                  <a:lnTo>
                    <a:pt x="13384" y="6717"/>
                  </a:lnTo>
                  <a:lnTo>
                    <a:pt x="13360" y="6814"/>
                  </a:lnTo>
                  <a:lnTo>
                    <a:pt x="13311" y="6888"/>
                  </a:lnTo>
                  <a:lnTo>
                    <a:pt x="13238" y="6936"/>
                  </a:lnTo>
                  <a:lnTo>
                    <a:pt x="13140" y="6961"/>
                  </a:lnTo>
                  <a:lnTo>
                    <a:pt x="2003" y="6961"/>
                  </a:lnTo>
                  <a:lnTo>
                    <a:pt x="1905" y="6936"/>
                  </a:lnTo>
                  <a:lnTo>
                    <a:pt x="1832" y="6888"/>
                  </a:lnTo>
                  <a:lnTo>
                    <a:pt x="1783" y="6814"/>
                  </a:lnTo>
                  <a:lnTo>
                    <a:pt x="1759" y="6717"/>
                  </a:lnTo>
                  <a:lnTo>
                    <a:pt x="1783" y="6619"/>
                  </a:lnTo>
                  <a:lnTo>
                    <a:pt x="1832" y="6546"/>
                  </a:lnTo>
                  <a:lnTo>
                    <a:pt x="1905" y="6497"/>
                  </a:lnTo>
                  <a:lnTo>
                    <a:pt x="2003" y="6472"/>
                  </a:lnTo>
                  <a:close/>
                  <a:moveTo>
                    <a:pt x="13238" y="8793"/>
                  </a:moveTo>
                  <a:lnTo>
                    <a:pt x="13311" y="8866"/>
                  </a:lnTo>
                  <a:lnTo>
                    <a:pt x="13360" y="8939"/>
                  </a:lnTo>
                  <a:lnTo>
                    <a:pt x="13384" y="9037"/>
                  </a:lnTo>
                  <a:lnTo>
                    <a:pt x="13360" y="9135"/>
                  </a:lnTo>
                  <a:lnTo>
                    <a:pt x="13311" y="9208"/>
                  </a:lnTo>
                  <a:lnTo>
                    <a:pt x="13238" y="9257"/>
                  </a:lnTo>
                  <a:lnTo>
                    <a:pt x="13140" y="9281"/>
                  </a:lnTo>
                  <a:lnTo>
                    <a:pt x="2003" y="9281"/>
                  </a:lnTo>
                  <a:lnTo>
                    <a:pt x="1905" y="9257"/>
                  </a:lnTo>
                  <a:lnTo>
                    <a:pt x="1832" y="9208"/>
                  </a:lnTo>
                  <a:lnTo>
                    <a:pt x="1783" y="9135"/>
                  </a:lnTo>
                  <a:lnTo>
                    <a:pt x="1759" y="9037"/>
                  </a:lnTo>
                  <a:lnTo>
                    <a:pt x="1783" y="8939"/>
                  </a:lnTo>
                  <a:lnTo>
                    <a:pt x="1832" y="8866"/>
                  </a:lnTo>
                  <a:lnTo>
                    <a:pt x="1905" y="8793"/>
                  </a:lnTo>
                  <a:close/>
                  <a:moveTo>
                    <a:pt x="13140" y="11088"/>
                  </a:moveTo>
                  <a:lnTo>
                    <a:pt x="13238" y="11113"/>
                  </a:lnTo>
                  <a:lnTo>
                    <a:pt x="13311" y="11162"/>
                  </a:lnTo>
                  <a:lnTo>
                    <a:pt x="13360" y="11235"/>
                  </a:lnTo>
                  <a:lnTo>
                    <a:pt x="13384" y="11333"/>
                  </a:lnTo>
                  <a:lnTo>
                    <a:pt x="13360" y="11430"/>
                  </a:lnTo>
                  <a:lnTo>
                    <a:pt x="13311" y="11504"/>
                  </a:lnTo>
                  <a:lnTo>
                    <a:pt x="13238" y="11552"/>
                  </a:lnTo>
                  <a:lnTo>
                    <a:pt x="13140" y="11577"/>
                  </a:lnTo>
                  <a:lnTo>
                    <a:pt x="2003" y="11577"/>
                  </a:lnTo>
                  <a:lnTo>
                    <a:pt x="1905" y="11552"/>
                  </a:lnTo>
                  <a:lnTo>
                    <a:pt x="1832" y="11504"/>
                  </a:lnTo>
                  <a:lnTo>
                    <a:pt x="1783" y="11430"/>
                  </a:lnTo>
                  <a:lnTo>
                    <a:pt x="1759" y="11333"/>
                  </a:lnTo>
                  <a:lnTo>
                    <a:pt x="1783" y="11235"/>
                  </a:lnTo>
                  <a:lnTo>
                    <a:pt x="1832" y="11162"/>
                  </a:lnTo>
                  <a:lnTo>
                    <a:pt x="1905" y="11113"/>
                  </a:lnTo>
                  <a:lnTo>
                    <a:pt x="2003" y="11088"/>
                  </a:lnTo>
                  <a:close/>
                  <a:moveTo>
                    <a:pt x="8255" y="13409"/>
                  </a:moveTo>
                  <a:lnTo>
                    <a:pt x="8353" y="13433"/>
                  </a:lnTo>
                  <a:lnTo>
                    <a:pt x="8426" y="13482"/>
                  </a:lnTo>
                  <a:lnTo>
                    <a:pt x="8475" y="13555"/>
                  </a:lnTo>
                  <a:lnTo>
                    <a:pt x="8500" y="13653"/>
                  </a:lnTo>
                  <a:lnTo>
                    <a:pt x="8475" y="13750"/>
                  </a:lnTo>
                  <a:lnTo>
                    <a:pt x="8426" y="13824"/>
                  </a:lnTo>
                  <a:lnTo>
                    <a:pt x="8353" y="13873"/>
                  </a:lnTo>
                  <a:lnTo>
                    <a:pt x="8255" y="13897"/>
                  </a:lnTo>
                  <a:lnTo>
                    <a:pt x="2003" y="13897"/>
                  </a:lnTo>
                  <a:lnTo>
                    <a:pt x="1905" y="13873"/>
                  </a:lnTo>
                  <a:lnTo>
                    <a:pt x="1832" y="13824"/>
                  </a:lnTo>
                  <a:lnTo>
                    <a:pt x="1783" y="13750"/>
                  </a:lnTo>
                  <a:lnTo>
                    <a:pt x="1759" y="13653"/>
                  </a:lnTo>
                  <a:lnTo>
                    <a:pt x="1783" y="13555"/>
                  </a:lnTo>
                  <a:lnTo>
                    <a:pt x="1832" y="13482"/>
                  </a:lnTo>
                  <a:lnTo>
                    <a:pt x="1905" y="13433"/>
                  </a:lnTo>
                  <a:lnTo>
                    <a:pt x="2003" y="13409"/>
                  </a:lnTo>
                  <a:close/>
                  <a:moveTo>
                    <a:pt x="635" y="0"/>
                  </a:moveTo>
                  <a:lnTo>
                    <a:pt x="489" y="49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3" y="342"/>
                  </a:lnTo>
                  <a:lnTo>
                    <a:pt x="74" y="464"/>
                  </a:lnTo>
                  <a:lnTo>
                    <a:pt x="25" y="611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5" y="17927"/>
                  </a:lnTo>
                  <a:lnTo>
                    <a:pt x="74" y="18073"/>
                  </a:lnTo>
                  <a:lnTo>
                    <a:pt x="123" y="18195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95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5" y="3835"/>
                  </a:lnTo>
                  <a:lnTo>
                    <a:pt x="12065" y="3761"/>
                  </a:lnTo>
                  <a:lnTo>
                    <a:pt x="11846" y="3639"/>
                  </a:lnTo>
                  <a:lnTo>
                    <a:pt x="11650" y="3468"/>
                  </a:lnTo>
                  <a:lnTo>
                    <a:pt x="11504" y="3297"/>
                  </a:lnTo>
                  <a:lnTo>
                    <a:pt x="11382" y="3078"/>
                  </a:lnTo>
                  <a:lnTo>
                    <a:pt x="11308" y="2833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rgbClr val="2aa198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377" name="CustomShape 33"/>
            <p:cNvSpPr/>
            <p:nvPr/>
          </p:nvSpPr>
          <p:spPr>
            <a:xfrm>
              <a:off x="2219400" y="1321200"/>
              <a:ext cx="52560" cy="52560"/>
            </a:xfrm>
            <a:custGeom>
              <a:avLst/>
              <a:gdLst/>
              <a:ahLst/>
              <a:rect l="l" t="t" r="r" b="b"/>
              <a:pathLst>
                <a:path w="3371" h="3371">
                  <a:moveTo>
                    <a:pt x="0" y="0"/>
                  </a:moveTo>
                  <a:lnTo>
                    <a:pt x="0" y="2589"/>
                  </a:lnTo>
                  <a:lnTo>
                    <a:pt x="0" y="2736"/>
                  </a:lnTo>
                  <a:lnTo>
                    <a:pt x="49" y="2882"/>
                  </a:lnTo>
                  <a:lnTo>
                    <a:pt x="122" y="3029"/>
                  </a:lnTo>
                  <a:lnTo>
                    <a:pt x="220" y="3126"/>
                  </a:lnTo>
                  <a:lnTo>
                    <a:pt x="342" y="3224"/>
                  </a:lnTo>
                  <a:lnTo>
                    <a:pt x="464" y="3297"/>
                  </a:lnTo>
                  <a:lnTo>
                    <a:pt x="611" y="3346"/>
                  </a:lnTo>
                  <a:lnTo>
                    <a:pt x="782" y="3371"/>
                  </a:lnTo>
                  <a:lnTo>
                    <a:pt x="3371" y="33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aa198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</p:spTree>
  </p:cSld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2b3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8" name="TextShape 1"/>
          <p:cNvSpPr txBox="1"/>
          <p:nvPr/>
        </p:nvSpPr>
        <p:spPr>
          <a:xfrm>
            <a:off x="68760" y="4848480"/>
            <a:ext cx="411120" cy="294840"/>
          </a:xfrm>
          <a:prstGeom prst="rect">
            <a:avLst/>
          </a:prstGeom>
          <a:noFill/>
          <a:ln>
            <a:noFill/>
          </a:ln>
        </p:spPr>
        <p:txBody>
          <a:bodyPr lIns="68400" rIns="68400" tIns="68400" bIns="68400" anchor="ctr"/>
          <a:p>
            <a:pPr>
              <a:lnSpc>
                <a:spcPct val="100000"/>
              </a:lnSpc>
            </a:pPr>
            <a:fld id="{CB73AE68-BCD6-4A8B-A2C3-CD931DE49FBC}" type="slidenum">
              <a:rPr b="0" lang="en-US" sz="900" spc="-1" strike="noStrike">
                <a:solidFill>
                  <a:srgbClr val="0b87a1"/>
                </a:solidFill>
                <a:latin typeface="Dosis Light"/>
                <a:ea typeface="Dosis Light"/>
              </a:rPr>
              <a:t>&lt;number&gt;</a:t>
            </a:fld>
            <a:endParaRPr b="0" lang="en-US" sz="900" spc="-1" strike="noStrike">
              <a:latin typeface="Times New Roman"/>
            </a:endParaRPr>
          </a:p>
        </p:txBody>
      </p:sp>
      <p:pic>
        <p:nvPicPr>
          <p:cNvPr id="4379" name="Picture 4" descr=""/>
          <p:cNvPicPr/>
          <p:nvPr/>
        </p:nvPicPr>
        <p:blipFill>
          <a:blip r:embed="rId1"/>
          <a:stretch/>
        </p:blipFill>
        <p:spPr>
          <a:xfrm>
            <a:off x="156600" y="4446000"/>
            <a:ext cx="520200" cy="520200"/>
          </a:xfrm>
          <a:prstGeom prst="rect">
            <a:avLst/>
          </a:prstGeom>
          <a:ln>
            <a:noFill/>
          </a:ln>
        </p:spPr>
      </p:pic>
      <p:sp>
        <p:nvSpPr>
          <p:cNvPr id="4380" name="CustomShape 2"/>
          <p:cNvSpPr/>
          <p:nvPr/>
        </p:nvSpPr>
        <p:spPr>
          <a:xfrm>
            <a:off x="352440" y="-74160"/>
            <a:ext cx="5070600" cy="857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b"/>
          <a:p>
            <a:pPr>
              <a:lnSpc>
                <a:spcPct val="100000"/>
              </a:lnSpc>
            </a:pPr>
            <a:r>
              <a:rPr b="0" lang="en-US" sz="3000" spc="-1" strike="noStrike">
                <a:solidFill>
                  <a:srgbClr val="268bd2"/>
                </a:solidFill>
                <a:latin typeface="Vazir Code"/>
                <a:ea typeface="Dosis Light"/>
              </a:rPr>
              <a:t>Install Packages</a:t>
            </a:r>
            <a:endParaRPr b="0" lang="en-US" sz="3000" spc="-1" strike="noStrike">
              <a:latin typeface="Arial"/>
            </a:endParaRPr>
          </a:p>
        </p:txBody>
      </p:sp>
      <p:pic>
        <p:nvPicPr>
          <p:cNvPr id="4381" name="" descr=""/>
          <p:cNvPicPr/>
          <p:nvPr/>
        </p:nvPicPr>
        <p:blipFill>
          <a:blip r:embed="rId2"/>
          <a:stretch/>
        </p:blipFill>
        <p:spPr>
          <a:xfrm>
            <a:off x="9449280" y="3749040"/>
            <a:ext cx="2437920" cy="2219040"/>
          </a:xfrm>
          <a:prstGeom prst="rect">
            <a:avLst/>
          </a:prstGeom>
          <a:ln>
            <a:noFill/>
          </a:ln>
        </p:spPr>
      </p:pic>
      <p:pic>
        <p:nvPicPr>
          <p:cNvPr id="4382" name="" descr=""/>
          <p:cNvPicPr/>
          <p:nvPr/>
        </p:nvPicPr>
        <p:blipFill>
          <a:blip r:embed="rId3"/>
          <a:stretch/>
        </p:blipFill>
        <p:spPr>
          <a:xfrm>
            <a:off x="9449280" y="3749040"/>
            <a:ext cx="2437920" cy="2219040"/>
          </a:xfrm>
          <a:prstGeom prst="rect">
            <a:avLst/>
          </a:prstGeom>
          <a:ln>
            <a:noFill/>
          </a:ln>
        </p:spPr>
      </p:pic>
      <p:pic>
        <p:nvPicPr>
          <p:cNvPr id="4383" name="" descr=""/>
          <p:cNvPicPr/>
          <p:nvPr/>
        </p:nvPicPr>
        <p:blipFill>
          <a:blip r:embed="rId4"/>
          <a:stretch/>
        </p:blipFill>
        <p:spPr>
          <a:xfrm>
            <a:off x="9449280" y="3749040"/>
            <a:ext cx="2437920" cy="2219040"/>
          </a:xfrm>
          <a:prstGeom prst="rect">
            <a:avLst/>
          </a:prstGeom>
          <a:ln>
            <a:noFill/>
          </a:ln>
        </p:spPr>
      </p:pic>
      <p:pic>
        <p:nvPicPr>
          <p:cNvPr id="4384" name="" descr=""/>
          <p:cNvPicPr/>
          <p:nvPr/>
        </p:nvPicPr>
        <p:blipFill>
          <a:blip r:embed="rId5"/>
          <a:stretch/>
        </p:blipFill>
        <p:spPr>
          <a:xfrm>
            <a:off x="9449280" y="3749040"/>
            <a:ext cx="2437560" cy="2219040"/>
          </a:xfrm>
          <a:prstGeom prst="rect">
            <a:avLst/>
          </a:prstGeom>
          <a:ln>
            <a:noFill/>
          </a:ln>
        </p:spPr>
      </p:pic>
      <p:sp>
        <p:nvSpPr>
          <p:cNvPr id="4385" name="TextShape 3"/>
          <p:cNvSpPr txBox="1"/>
          <p:nvPr/>
        </p:nvSpPr>
        <p:spPr>
          <a:xfrm>
            <a:off x="365760" y="1085040"/>
            <a:ext cx="5303520" cy="3714120"/>
          </a:xfrm>
          <a:prstGeom prst="rect">
            <a:avLst/>
          </a:prstGeom>
          <a:noFill/>
          <a:ln w="38160">
            <a:noFill/>
          </a:ln>
        </p:spPr>
        <p:txBody>
          <a:bodyPr lIns="109080" rIns="109080" tIns="64080" bIns="64080"/>
          <a:p>
            <a:pPr marL="216000" indent="-21600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fdf6e3"/>
                </a:solidFill>
                <a:latin typeface="Vazir Code"/>
                <a:ea typeface="Noto Sans CJK SC Regular"/>
              </a:rPr>
              <a:t>A package is a collection of </a:t>
            </a:r>
            <a:r>
              <a:rPr b="0" lang="en-US" sz="1600" spc="-1" strike="noStrike">
                <a:solidFill>
                  <a:srgbClr val="859900"/>
                </a:solidFill>
                <a:latin typeface="Vazir Code"/>
                <a:ea typeface="Noto Sans CJK SC Regular"/>
              </a:rPr>
              <a:t>functions</a:t>
            </a:r>
            <a:r>
              <a:rPr b="0" lang="en-US" sz="1600" spc="-1" strike="noStrike">
                <a:solidFill>
                  <a:srgbClr val="fdf6e3"/>
                </a:solidFill>
                <a:latin typeface="Vazir Code"/>
                <a:ea typeface="Noto Sans CJK SC Regular"/>
              </a:rPr>
              <a:t>, often for performing specific tasks.</a:t>
            </a:r>
            <a:endParaRPr b="0" lang="en-US" sz="16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fdf6e3"/>
                </a:solidFill>
                <a:latin typeface="Vazir Code"/>
                <a:ea typeface="Noto Sans CJK SC Regular"/>
              </a:rPr>
              <a:t>Many scientists provide their novel methods as R packages and share with others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endParaRPr b="0" lang="en-US" sz="14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fdf6e3"/>
                </a:solidFill>
                <a:latin typeface="Vazir Code"/>
                <a:ea typeface="Noto Sans CJK SC Regular"/>
              </a:rPr>
              <a:t>For CRAN packages</a:t>
            </a:r>
            <a:endParaRPr b="0" lang="en-US" sz="12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268bd2"/>
                </a:solidFill>
                <a:latin typeface="Vazir Code"/>
                <a:ea typeface="Noto Sans CJK SC Regular"/>
              </a:rPr>
              <a:t>install.packages</a:t>
            </a:r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(</a:t>
            </a:r>
            <a:r>
              <a:rPr b="0" lang="en-US" sz="1200" spc="-1" strike="noStrike">
                <a:solidFill>
                  <a:srgbClr val="2aa198"/>
                </a:solidFill>
                <a:latin typeface="Vazir Code"/>
                <a:ea typeface="Noto Sans CJK SC Regular"/>
              </a:rPr>
              <a:t>"package.name"</a:t>
            </a:r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)</a:t>
            </a:r>
            <a:endParaRPr b="0" lang="en-US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fdf6e3"/>
                </a:solidFill>
                <a:latin typeface="Vazir Code"/>
                <a:ea typeface="Noto Sans CJK SC Regular"/>
              </a:rPr>
              <a:t>For github packages</a:t>
            </a:r>
            <a:endParaRPr b="0" lang="en-US" sz="12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fdf6e3"/>
                </a:solidFill>
                <a:latin typeface="Vazir Code"/>
                <a:ea typeface="Noto Sans CJK SC Regular"/>
              </a:rPr>
              <a:t>First </a:t>
            </a:r>
            <a:r>
              <a:rPr b="0" lang="en-US" sz="1200" spc="-1" strike="noStrike">
                <a:solidFill>
                  <a:srgbClr val="268bd2"/>
                </a:solidFill>
                <a:latin typeface="Vazir Code"/>
                <a:ea typeface="Noto Sans CJK SC Regular"/>
              </a:rPr>
              <a:t>install.packages</a:t>
            </a:r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(</a:t>
            </a:r>
            <a:r>
              <a:rPr b="0" lang="en-US" sz="1200" spc="-1" strike="noStrike">
                <a:solidFill>
                  <a:srgbClr val="2aa198"/>
                </a:solidFill>
                <a:latin typeface="Vazir Code"/>
                <a:ea typeface="Noto Sans CJK SC Regular"/>
              </a:rPr>
              <a:t>"devtools"</a:t>
            </a:r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)</a:t>
            </a:r>
            <a:endParaRPr b="0" lang="en-US" sz="12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859000"/>
                </a:solidFill>
                <a:latin typeface="Vazir Code"/>
                <a:ea typeface="Noto Sans CJK SC Regular"/>
              </a:rPr>
              <a:t>devtools</a:t>
            </a:r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::</a:t>
            </a:r>
            <a:r>
              <a:rPr b="0" lang="en-US" sz="1200" spc="-1" strike="noStrike">
                <a:solidFill>
                  <a:srgbClr val="268bd2"/>
                </a:solidFill>
                <a:latin typeface="Vazir Code"/>
                <a:ea typeface="Noto Sans CJK SC Regular"/>
              </a:rPr>
              <a:t>install_github</a:t>
            </a:r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(</a:t>
            </a:r>
            <a:r>
              <a:rPr b="0" lang="en-US" sz="1200" spc="-1" strike="noStrike">
                <a:solidFill>
                  <a:srgbClr val="2aa198"/>
                </a:solidFill>
                <a:latin typeface="Vazir Code"/>
                <a:ea typeface="Noto Sans CJK SC Regular"/>
              </a:rPr>
              <a:t>"package.name"</a:t>
            </a:r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)  </a:t>
            </a:r>
            <a:endParaRPr b="0" lang="en-US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fdf6e3"/>
                </a:solidFill>
                <a:latin typeface="Vazir Code"/>
                <a:ea typeface="Noto Sans CJK SC Regular"/>
              </a:rPr>
              <a:t>To load packages and use them</a:t>
            </a:r>
            <a:endParaRPr b="0" lang="en-US" sz="12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268bd2"/>
                </a:solidFill>
                <a:latin typeface="Vazir Code"/>
                <a:ea typeface="Noto Sans CJK SC Regular"/>
              </a:rPr>
              <a:t>library</a:t>
            </a:r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(</a:t>
            </a:r>
            <a:r>
              <a:rPr b="0" lang="en-US" sz="1200" spc="-1" strike="noStrike">
                <a:solidFill>
                  <a:srgbClr val="2aa198"/>
                </a:solidFill>
                <a:latin typeface="Vazir Code"/>
                <a:ea typeface="Noto Sans CJK SC Regular"/>
              </a:rPr>
              <a:t>package.name</a:t>
            </a:r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)</a:t>
            </a:r>
            <a:r>
              <a:rPr b="0" lang="en-US" sz="1200" spc="-1" strike="noStrike">
                <a:solidFill>
                  <a:srgbClr val="fdf6e3"/>
                </a:solidFill>
                <a:latin typeface="Vazir Code"/>
                <a:ea typeface="Noto Sans CJK SC Regular"/>
              </a:rPr>
              <a:t> or </a:t>
            </a:r>
            <a:r>
              <a:rPr b="0" lang="en-US" sz="1200" spc="-1" strike="noStrike">
                <a:solidFill>
                  <a:srgbClr val="268bd2"/>
                </a:solidFill>
                <a:latin typeface="Vazir Code"/>
                <a:ea typeface="Noto Sans CJK SC Regular"/>
              </a:rPr>
              <a:t>require</a:t>
            </a:r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(</a:t>
            </a:r>
            <a:r>
              <a:rPr b="0" lang="en-US" sz="1200" spc="-1" strike="noStrike">
                <a:solidFill>
                  <a:srgbClr val="2aa198"/>
                </a:solidFill>
                <a:latin typeface="Vazir Code"/>
                <a:ea typeface="Noto Sans CJK SC Regular"/>
              </a:rPr>
              <a:t>package.name</a:t>
            </a:r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)</a:t>
            </a:r>
            <a:r>
              <a:rPr b="0" lang="en-US" sz="1200" spc="-1" strike="noStrike">
                <a:solidFill>
                  <a:srgbClr val="fdf6e3"/>
                </a:solidFill>
                <a:latin typeface="Vazir Code"/>
                <a:ea typeface="Noto Sans CJK SC Regular"/>
              </a:rPr>
              <a:t> </a:t>
            </a:r>
            <a:endParaRPr b="0" lang="en-US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fdf6e3"/>
                </a:solidFill>
                <a:latin typeface="Vazir Code"/>
                <a:ea typeface="Noto Sans CJK SC Regular"/>
              </a:rPr>
              <a:t>To cite the packages</a:t>
            </a:r>
            <a:endParaRPr b="0" lang="en-US" sz="12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fdf6e3"/>
                </a:solidFill>
                <a:latin typeface="Vazir Code"/>
                <a:ea typeface="Noto Sans CJK SC Regular"/>
              </a:rPr>
              <a:t>Use </a:t>
            </a:r>
            <a:r>
              <a:rPr b="0" lang="en-US" sz="1200" spc="-1" strike="noStrike">
                <a:solidFill>
                  <a:srgbClr val="268bd2"/>
                </a:solidFill>
                <a:latin typeface="Vazir Code"/>
                <a:ea typeface="Noto Sans CJK SC Regular"/>
              </a:rPr>
              <a:t>citation</a:t>
            </a:r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(</a:t>
            </a:r>
            <a:r>
              <a:rPr b="0" lang="en-US" sz="1200" spc="-1" strike="noStrike">
                <a:solidFill>
                  <a:srgbClr val="2aa198"/>
                </a:solidFill>
                <a:latin typeface="Vazir Code"/>
                <a:ea typeface="Noto Sans CJK SC Regular"/>
              </a:rPr>
              <a:t>"package.name"</a:t>
            </a:r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)</a:t>
            </a:r>
            <a:r>
              <a:rPr b="0" lang="en-US" sz="1200" spc="-1" strike="noStrike">
                <a:solidFill>
                  <a:srgbClr val="fdf6e3"/>
                </a:solidFill>
                <a:latin typeface="Vazir Code"/>
                <a:ea typeface="Noto Sans CJK SC Regular"/>
              </a:rPr>
              <a:t> to acquire the bibliographic information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endParaRPr b="0" lang="en-US" sz="1200" spc="-1" strike="noStrike">
              <a:latin typeface="Arial"/>
            </a:endParaRPr>
          </a:p>
        </p:txBody>
      </p:sp>
      <p:sp>
        <p:nvSpPr>
          <p:cNvPr id="4386" name="TextShape 4"/>
          <p:cNvSpPr txBox="1"/>
          <p:nvPr/>
        </p:nvSpPr>
        <p:spPr>
          <a:xfrm>
            <a:off x="532080" y="1100520"/>
            <a:ext cx="180720" cy="427320"/>
          </a:xfrm>
          <a:prstGeom prst="rect">
            <a:avLst/>
          </a:prstGeom>
          <a:noFill/>
          <a:ln>
            <a:noFill/>
          </a:ln>
        </p:spPr>
      </p:sp>
    </p:spTree>
  </p:cSld>
  <p:timing>
    <p:tnLst>
      <p:par>
        <p:cTn id="1955" dur="indefinite" restart="never" nodeType="tmRoot">
          <p:childTnLst>
            <p:seq>
              <p:cTn id="1956" dur="indefinite" nodeType="mainSeq">
                <p:childTnLst>
                  <p:par>
                    <p:cTn id="1957" fill="hold">
                      <p:stCondLst>
                        <p:cond delay="indefinite"/>
                      </p:stCondLst>
                      <p:childTnLst>
                        <p:par>
                          <p:cTn id="1958" fill="hold">
                            <p:stCondLst>
                              <p:cond delay="0"/>
                            </p:stCondLst>
                            <p:childTnLst>
                              <p:par>
                                <p:cTn id="195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61" fill="hold">
                      <p:stCondLst>
                        <p:cond delay="indefinite"/>
                      </p:stCondLst>
                      <p:childTnLst>
                        <p:par>
                          <p:cTn id="1962" fill="hold">
                            <p:stCondLst>
                              <p:cond delay="0"/>
                            </p:stCondLst>
                            <p:childTnLst>
                              <p:par>
                                <p:cTn id="196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65" fill="hold">
                      <p:stCondLst>
                        <p:cond delay="indefinite"/>
                      </p:stCondLst>
                      <p:childTnLst>
                        <p:par>
                          <p:cTn id="1966" fill="hold">
                            <p:stCondLst>
                              <p:cond delay="0"/>
                            </p:stCondLst>
                            <p:childTnLst>
                              <p:par>
                                <p:cTn id="196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6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1" fill="hold">
                      <p:stCondLst>
                        <p:cond delay="indefinite"/>
                      </p:stCondLst>
                      <p:childTnLst>
                        <p:par>
                          <p:cTn id="1972" fill="hold">
                            <p:stCondLst>
                              <p:cond delay="0"/>
                            </p:stCondLst>
                            <p:childTnLst>
                              <p:par>
                                <p:cTn id="197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9" fill="hold">
                      <p:stCondLst>
                        <p:cond delay="indefinite"/>
                      </p:stCondLst>
                      <p:childTnLst>
                        <p:par>
                          <p:cTn id="1980" fill="hold">
                            <p:stCondLst>
                              <p:cond delay="0"/>
                            </p:stCondLst>
                            <p:childTnLst>
                              <p:par>
                                <p:cTn id="198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8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85" fill="hold">
                      <p:stCondLst>
                        <p:cond delay="indefinite"/>
                      </p:stCondLst>
                      <p:childTnLst>
                        <p:par>
                          <p:cTn id="1986" fill="hold">
                            <p:stCondLst>
                              <p:cond delay="0"/>
                            </p:stCondLst>
                            <p:childTnLst>
                              <p:par>
                                <p:cTn id="198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8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2b3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7" name="TextShape 1"/>
          <p:cNvSpPr txBox="1"/>
          <p:nvPr/>
        </p:nvSpPr>
        <p:spPr>
          <a:xfrm>
            <a:off x="68760" y="4848480"/>
            <a:ext cx="411120" cy="294840"/>
          </a:xfrm>
          <a:prstGeom prst="rect">
            <a:avLst/>
          </a:prstGeom>
          <a:noFill/>
          <a:ln>
            <a:noFill/>
          </a:ln>
        </p:spPr>
        <p:txBody>
          <a:bodyPr lIns="68400" rIns="68400" tIns="68400" bIns="68400" anchor="ctr"/>
          <a:p>
            <a:pPr>
              <a:lnSpc>
                <a:spcPct val="100000"/>
              </a:lnSpc>
            </a:pPr>
            <a:fld id="{BE643A24-955E-4DAF-A9F7-B9B78E802A46}" type="slidenum">
              <a:rPr b="0" lang="en-US" sz="900" spc="-1" strike="noStrike">
                <a:solidFill>
                  <a:srgbClr val="0b87a1"/>
                </a:solidFill>
                <a:latin typeface="Dosis Light"/>
                <a:ea typeface="Dosis Light"/>
              </a:rPr>
              <a:t>&lt;number&gt;</a:t>
            </a:fld>
            <a:endParaRPr b="0" lang="en-US" sz="900" spc="-1" strike="noStrike">
              <a:latin typeface="Times New Roman"/>
            </a:endParaRPr>
          </a:p>
        </p:txBody>
      </p:sp>
      <p:pic>
        <p:nvPicPr>
          <p:cNvPr id="4388" name="Picture 4" descr=""/>
          <p:cNvPicPr/>
          <p:nvPr/>
        </p:nvPicPr>
        <p:blipFill>
          <a:blip r:embed="rId1"/>
          <a:stretch/>
        </p:blipFill>
        <p:spPr>
          <a:xfrm>
            <a:off x="156600" y="4446000"/>
            <a:ext cx="520200" cy="520200"/>
          </a:xfrm>
          <a:prstGeom prst="rect">
            <a:avLst/>
          </a:prstGeom>
          <a:ln>
            <a:noFill/>
          </a:ln>
        </p:spPr>
      </p:pic>
      <p:sp>
        <p:nvSpPr>
          <p:cNvPr id="4389" name="CustomShape 2"/>
          <p:cNvSpPr/>
          <p:nvPr/>
        </p:nvSpPr>
        <p:spPr>
          <a:xfrm>
            <a:off x="352440" y="-74160"/>
            <a:ext cx="5070600" cy="857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b"/>
          <a:p>
            <a:pPr>
              <a:lnSpc>
                <a:spcPct val="100000"/>
              </a:lnSpc>
            </a:pPr>
            <a:r>
              <a:rPr b="0" lang="en-US" sz="3000" spc="-1" strike="noStrike">
                <a:solidFill>
                  <a:srgbClr val="268bd2"/>
                </a:solidFill>
                <a:latin typeface="Vazir Code"/>
                <a:ea typeface="Dosis Light"/>
              </a:rPr>
              <a:t>Univariate Statistics</a:t>
            </a:r>
            <a:endParaRPr b="0" lang="en-US" sz="3000" spc="-1" strike="noStrike">
              <a:latin typeface="Arial"/>
            </a:endParaRPr>
          </a:p>
        </p:txBody>
      </p:sp>
      <p:pic>
        <p:nvPicPr>
          <p:cNvPr id="4390" name="" descr=""/>
          <p:cNvPicPr/>
          <p:nvPr/>
        </p:nvPicPr>
        <p:blipFill>
          <a:blip r:embed="rId2"/>
          <a:stretch/>
        </p:blipFill>
        <p:spPr>
          <a:xfrm>
            <a:off x="9449280" y="3749040"/>
            <a:ext cx="2437920" cy="2219040"/>
          </a:xfrm>
          <a:prstGeom prst="rect">
            <a:avLst/>
          </a:prstGeom>
          <a:ln>
            <a:noFill/>
          </a:ln>
        </p:spPr>
      </p:pic>
      <p:pic>
        <p:nvPicPr>
          <p:cNvPr id="4391" name="" descr=""/>
          <p:cNvPicPr/>
          <p:nvPr/>
        </p:nvPicPr>
        <p:blipFill>
          <a:blip r:embed="rId3"/>
          <a:stretch/>
        </p:blipFill>
        <p:spPr>
          <a:xfrm>
            <a:off x="9449280" y="3749040"/>
            <a:ext cx="2437920" cy="2219040"/>
          </a:xfrm>
          <a:prstGeom prst="rect">
            <a:avLst/>
          </a:prstGeom>
          <a:ln>
            <a:noFill/>
          </a:ln>
        </p:spPr>
      </p:pic>
      <p:pic>
        <p:nvPicPr>
          <p:cNvPr id="4392" name="" descr=""/>
          <p:cNvPicPr/>
          <p:nvPr/>
        </p:nvPicPr>
        <p:blipFill>
          <a:blip r:embed="rId4"/>
          <a:stretch/>
        </p:blipFill>
        <p:spPr>
          <a:xfrm>
            <a:off x="9449280" y="3749040"/>
            <a:ext cx="2437920" cy="2219040"/>
          </a:xfrm>
          <a:prstGeom prst="rect">
            <a:avLst/>
          </a:prstGeom>
          <a:ln>
            <a:noFill/>
          </a:ln>
        </p:spPr>
      </p:pic>
      <p:pic>
        <p:nvPicPr>
          <p:cNvPr id="4393" name="" descr=""/>
          <p:cNvPicPr/>
          <p:nvPr/>
        </p:nvPicPr>
        <p:blipFill>
          <a:blip r:embed="rId5"/>
          <a:stretch/>
        </p:blipFill>
        <p:spPr>
          <a:xfrm>
            <a:off x="9449280" y="3749040"/>
            <a:ext cx="2437560" cy="2219040"/>
          </a:xfrm>
          <a:prstGeom prst="rect">
            <a:avLst/>
          </a:prstGeom>
          <a:ln>
            <a:noFill/>
          </a:ln>
        </p:spPr>
      </p:pic>
      <p:sp>
        <p:nvSpPr>
          <p:cNvPr id="4394" name="TextShape 3"/>
          <p:cNvSpPr txBox="1"/>
          <p:nvPr/>
        </p:nvSpPr>
        <p:spPr>
          <a:xfrm>
            <a:off x="365760" y="1085040"/>
            <a:ext cx="5303520" cy="3714120"/>
          </a:xfrm>
          <a:prstGeom prst="rect">
            <a:avLst/>
          </a:prstGeom>
          <a:noFill/>
          <a:ln w="38160">
            <a:noFill/>
          </a:ln>
        </p:spPr>
        <p:txBody>
          <a:bodyPr lIns="109080" rIns="109080" tIns="64080" bIns="64080"/>
          <a:p>
            <a:pPr marL="216000" indent="-21600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fdf6e3"/>
                </a:solidFill>
                <a:latin typeface="Vazir Code"/>
                <a:ea typeface="Noto Sans CJK SC Regular"/>
              </a:rPr>
              <a:t>To provide the summary statistics of all the variables in a data set, use the </a:t>
            </a:r>
            <a:r>
              <a:rPr b="0" lang="en-US" sz="1400" spc="-1" strike="noStrike">
                <a:solidFill>
                  <a:srgbClr val="268bd2"/>
                </a:solidFill>
                <a:latin typeface="Vazir Code"/>
                <a:ea typeface="Noto Sans CJK SC Regular"/>
              </a:rPr>
              <a:t>summary</a:t>
            </a:r>
            <a:r>
              <a:rPr b="0" lang="en-US" sz="14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()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12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&gt; </a:t>
            </a:r>
            <a:r>
              <a:rPr b="0" lang="en-US" sz="1200" spc="-1" strike="noStrike">
                <a:solidFill>
                  <a:srgbClr val="268bd2"/>
                </a:solidFill>
                <a:latin typeface="Vazir Code"/>
                <a:ea typeface="Noto Sans CJK SC Regular"/>
              </a:rPr>
              <a:t>summary</a:t>
            </a:r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(</a:t>
            </a:r>
            <a:r>
              <a:rPr b="0" lang="en-US" sz="1200" spc="-1" strike="noStrike">
                <a:solidFill>
                  <a:srgbClr val="dddddd"/>
                </a:solidFill>
                <a:latin typeface="Vazir Code"/>
                <a:ea typeface="Noto Sans CJK SC Regular"/>
              </a:rPr>
              <a:t>iris</a:t>
            </a:r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)  </a:t>
            </a:r>
            <a:r>
              <a:rPr b="0" i="1" lang="en-US" sz="1200" spc="-1" strike="noStrike">
                <a:solidFill>
                  <a:srgbClr val="999999"/>
                </a:solidFill>
                <a:latin typeface="Vazir Code"/>
                <a:ea typeface="Noto Sans CJK SC Regular"/>
              </a:rPr>
              <a:t># summary of all variables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1200" spc="-1" strike="noStrike">
                <a:solidFill>
                  <a:srgbClr val="dddddd"/>
                </a:solidFill>
                <a:latin typeface="Vazir Code"/>
                <a:ea typeface="Noto Sans CJK SC Regular"/>
              </a:rPr>
              <a:t>  </a:t>
            </a:r>
            <a:r>
              <a:rPr b="0" lang="en-US" sz="1000" spc="-1" strike="noStrike">
                <a:solidFill>
                  <a:srgbClr val="dddddd"/>
                </a:solidFill>
                <a:latin typeface="Vazir Code"/>
                <a:ea typeface="Noto Sans CJK SC Regular"/>
              </a:rPr>
              <a:t>Sepal.Length    Sepal.Width     Petal.Length    Petal.Width          Species  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1000" spc="-1" strike="noStrike">
                <a:solidFill>
                  <a:srgbClr val="dddddd"/>
                </a:solidFill>
                <a:latin typeface="Vazir Code"/>
                <a:ea typeface="Noto Sans CJK SC Regular"/>
              </a:rPr>
              <a:t> </a:t>
            </a:r>
            <a:r>
              <a:rPr b="0" lang="en-US" sz="1000" spc="-1" strike="noStrike">
                <a:solidFill>
                  <a:srgbClr val="dddddd"/>
                </a:solidFill>
                <a:latin typeface="Vazir Code"/>
                <a:ea typeface="Noto Sans CJK SC Regular"/>
              </a:rPr>
              <a:t>Min.   :4.300   Min.   :2.000   Min.   :1.000   Min.   :0.100   setosa    :50  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1000" spc="-1" strike="noStrike">
                <a:solidFill>
                  <a:srgbClr val="dddddd"/>
                </a:solidFill>
                <a:latin typeface="Vazir Code"/>
                <a:ea typeface="Noto Sans CJK SC Regular"/>
              </a:rPr>
              <a:t> </a:t>
            </a:r>
            <a:r>
              <a:rPr b="0" lang="en-US" sz="1000" spc="-1" strike="noStrike">
                <a:solidFill>
                  <a:srgbClr val="dddddd"/>
                </a:solidFill>
                <a:latin typeface="Vazir Code"/>
                <a:ea typeface="Noto Sans CJK SC Regular"/>
              </a:rPr>
              <a:t>1st Qu.:5.100   1st Qu.:2.800   1st Qu.:1.600   1st Qu.:0.300   versicolor:50  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1000" spc="-1" strike="noStrike">
                <a:solidFill>
                  <a:srgbClr val="dddddd"/>
                </a:solidFill>
                <a:latin typeface="Vazir Code"/>
                <a:ea typeface="Noto Sans CJK SC Regular"/>
              </a:rPr>
              <a:t> </a:t>
            </a:r>
            <a:r>
              <a:rPr b="0" lang="en-US" sz="1000" spc="-1" strike="noStrike">
                <a:solidFill>
                  <a:srgbClr val="dddddd"/>
                </a:solidFill>
                <a:latin typeface="Vazir Code"/>
                <a:ea typeface="Noto Sans CJK SC Regular"/>
              </a:rPr>
              <a:t>Median :5.800   Median :3.000   Median :4.350   Median :1.300   virginica :50  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1000" spc="-1" strike="noStrike">
                <a:solidFill>
                  <a:srgbClr val="dddddd"/>
                </a:solidFill>
                <a:latin typeface="Vazir Code"/>
                <a:ea typeface="Noto Sans CJK SC Regular"/>
              </a:rPr>
              <a:t> </a:t>
            </a:r>
            <a:r>
              <a:rPr b="0" lang="en-US" sz="1000" spc="-1" strike="noStrike">
                <a:solidFill>
                  <a:srgbClr val="dddddd"/>
                </a:solidFill>
                <a:latin typeface="Vazir Code"/>
                <a:ea typeface="Noto Sans CJK SC Regular"/>
              </a:rPr>
              <a:t>Mean   :5.843   Mean   :3.057   Mean   :3.758   Mean   :1.199                  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1000" spc="-1" strike="noStrike">
                <a:solidFill>
                  <a:srgbClr val="dddddd"/>
                </a:solidFill>
                <a:latin typeface="Vazir Code"/>
                <a:ea typeface="Noto Sans CJK SC Regular"/>
              </a:rPr>
              <a:t> </a:t>
            </a:r>
            <a:r>
              <a:rPr b="0" lang="en-US" sz="1000" spc="-1" strike="noStrike">
                <a:solidFill>
                  <a:srgbClr val="dddddd"/>
                </a:solidFill>
                <a:latin typeface="Vazir Code"/>
                <a:ea typeface="Noto Sans CJK SC Regular"/>
              </a:rPr>
              <a:t>3rd Qu.:6.400   3rd Qu.:3.300   3rd Qu.:5.100   3rd Qu.:1.800                  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1000" spc="-1" strike="noStrike">
                <a:solidFill>
                  <a:srgbClr val="dddddd"/>
                </a:solidFill>
                <a:latin typeface="Vazir Code"/>
                <a:ea typeface="Noto Sans CJK SC Regular"/>
              </a:rPr>
              <a:t> </a:t>
            </a:r>
            <a:r>
              <a:rPr b="0" lang="en-US" sz="1000" spc="-1" strike="noStrike">
                <a:solidFill>
                  <a:srgbClr val="dddddd"/>
                </a:solidFill>
                <a:latin typeface="Vazir Code"/>
                <a:ea typeface="Noto Sans CJK SC Regular"/>
              </a:rPr>
              <a:t>Max.   :7.900   Max.   :4.400   Max.   :6.900   Max.   :2.500   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12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&gt; </a:t>
            </a:r>
            <a:r>
              <a:rPr b="0" lang="en-US" sz="1200" spc="-1" strike="noStrike">
                <a:solidFill>
                  <a:srgbClr val="268bd2"/>
                </a:solidFill>
                <a:latin typeface="Vazir Code"/>
                <a:ea typeface="Noto Sans CJK SC Regular"/>
              </a:rPr>
              <a:t>summary</a:t>
            </a:r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(</a:t>
            </a:r>
            <a:r>
              <a:rPr b="0" lang="en-US" sz="1200" spc="-1" strike="noStrike">
                <a:solidFill>
                  <a:srgbClr val="dddddd"/>
                </a:solidFill>
                <a:latin typeface="Vazir Code"/>
                <a:ea typeface="Noto Sans CJK SC Regular"/>
              </a:rPr>
              <a:t>cars</a:t>
            </a:r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$</a:t>
            </a:r>
            <a:r>
              <a:rPr b="0" lang="en-US" sz="1200" spc="-1" strike="noStrike">
                <a:solidFill>
                  <a:srgbClr val="dddddd"/>
                </a:solidFill>
                <a:latin typeface="Vazir Code"/>
                <a:ea typeface="Noto Sans CJK SC Regular"/>
              </a:rPr>
              <a:t>speed</a:t>
            </a:r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)  </a:t>
            </a:r>
            <a:r>
              <a:rPr b="0" i="1" lang="en-US" sz="1200" spc="-1" strike="noStrike">
                <a:solidFill>
                  <a:srgbClr val="999999"/>
                </a:solidFill>
                <a:latin typeface="Vazir Code"/>
                <a:ea typeface="Noto Sans CJK SC Regular"/>
              </a:rPr>
              <a:t># summary of one variable</a:t>
            </a:r>
            <a:endParaRPr b="0" lang="en-US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latin typeface="Vazir Code"/>
              </a:rPr>
              <a:t> </a:t>
            </a:r>
            <a:r>
              <a:rPr b="0" lang="en-US" sz="1400" spc="-1" strike="noStrike">
                <a:latin typeface="Vazir Code"/>
              </a:rPr>
              <a:t>Other useful functions for descriptive statistics</a:t>
            </a:r>
            <a:endParaRPr b="0" lang="en-US" sz="1400" spc="-1" strike="noStrike">
              <a:latin typeface="Arial"/>
            </a:endParaRPr>
          </a:p>
          <a:p>
            <a:r>
              <a:rPr b="0" lang="en-US" sz="1400" spc="-1" strike="noStrike">
                <a:latin typeface="Vazir Code"/>
              </a:rPr>
              <a:t>	</a:t>
            </a:r>
            <a:r>
              <a:rPr b="0" lang="en-US" sz="1400" spc="-1" strike="noStrike">
                <a:solidFill>
                  <a:srgbClr val="268bd2"/>
                </a:solidFill>
                <a:latin typeface="Vazir Code"/>
              </a:rPr>
              <a:t>mean</a:t>
            </a:r>
            <a:r>
              <a:rPr b="0" lang="en-US" sz="1400" spc="-1" strike="noStrike">
                <a:solidFill>
                  <a:srgbClr val="b58900"/>
                </a:solidFill>
                <a:latin typeface="Vazir Code"/>
              </a:rPr>
              <a:t>()</a:t>
            </a:r>
            <a:r>
              <a:rPr b="0" lang="en-US" sz="1400" spc="-1" strike="noStrike">
                <a:latin typeface="Vazir Code"/>
              </a:rPr>
              <a:t>, </a:t>
            </a:r>
            <a:r>
              <a:rPr b="0" lang="en-US" sz="1400" spc="-1" strike="noStrike">
                <a:solidFill>
                  <a:srgbClr val="268bd2"/>
                </a:solidFill>
                <a:latin typeface="Vazir Code"/>
              </a:rPr>
              <a:t>median</a:t>
            </a:r>
            <a:r>
              <a:rPr b="0" lang="en-US" sz="1400" spc="-1" strike="noStrike">
                <a:solidFill>
                  <a:srgbClr val="b58900"/>
                </a:solidFill>
                <a:latin typeface="Vazir Code"/>
                <a:ea typeface="Vazir Code"/>
              </a:rPr>
              <a:t>()</a:t>
            </a:r>
            <a:r>
              <a:rPr b="0" lang="en-US" sz="1400" spc="-1" strike="noStrike">
                <a:latin typeface="Vazir Code"/>
              </a:rPr>
              <a:t>, </a:t>
            </a:r>
            <a:r>
              <a:rPr b="0" lang="en-US" sz="1400" spc="-1" strike="noStrike">
                <a:solidFill>
                  <a:srgbClr val="268bd2"/>
                </a:solidFill>
                <a:latin typeface="Vazir Code"/>
              </a:rPr>
              <a:t>sd</a:t>
            </a:r>
            <a:r>
              <a:rPr b="0" lang="en-US" sz="1400" spc="-1" strike="noStrike">
                <a:solidFill>
                  <a:srgbClr val="b58900"/>
                </a:solidFill>
                <a:latin typeface="Vazir Code"/>
                <a:ea typeface="Vazir Code"/>
              </a:rPr>
              <a:t>()</a:t>
            </a:r>
            <a:r>
              <a:rPr b="0" lang="en-US" sz="1400" spc="-1" strike="noStrike">
                <a:latin typeface="Vazir Code"/>
              </a:rPr>
              <a:t>, </a:t>
            </a:r>
            <a:r>
              <a:rPr b="0" lang="en-US" sz="1400" spc="-1" strike="noStrike">
                <a:solidFill>
                  <a:srgbClr val="268bd2"/>
                </a:solidFill>
                <a:latin typeface="Vazir Code"/>
              </a:rPr>
              <a:t>max</a:t>
            </a:r>
            <a:r>
              <a:rPr b="0" lang="en-US" sz="1400" spc="-1" strike="noStrike">
                <a:solidFill>
                  <a:srgbClr val="b58900"/>
                </a:solidFill>
                <a:latin typeface="Vazir Code"/>
                <a:ea typeface="Vazir Code"/>
              </a:rPr>
              <a:t>()</a:t>
            </a:r>
            <a:r>
              <a:rPr b="0" lang="en-US" sz="1400" spc="-1" strike="noStrike">
                <a:latin typeface="Vazir Code"/>
              </a:rPr>
              <a:t>, </a:t>
            </a:r>
            <a:r>
              <a:rPr b="0" lang="en-US" sz="1400" spc="-1" strike="noStrike">
                <a:solidFill>
                  <a:srgbClr val="268bd2"/>
                </a:solidFill>
                <a:latin typeface="Vazir Code"/>
              </a:rPr>
              <a:t>min</a:t>
            </a:r>
            <a:r>
              <a:rPr b="0" lang="en-US" sz="1400" spc="-1" strike="noStrike">
                <a:solidFill>
                  <a:srgbClr val="b58900"/>
                </a:solidFill>
                <a:latin typeface="Vazir Code"/>
                <a:ea typeface="Vazir Code"/>
              </a:rPr>
              <a:t>()</a:t>
            </a:r>
            <a:r>
              <a:rPr b="0" lang="en-US" sz="1400" spc="-1" strike="noStrike">
                <a:latin typeface="Vazir Code"/>
              </a:rPr>
              <a:t>, </a:t>
            </a:r>
            <a:endParaRPr b="0" lang="en-US" sz="1400" spc="-1" strike="noStrike">
              <a:latin typeface="Arial"/>
            </a:endParaRPr>
          </a:p>
          <a:p>
            <a:r>
              <a:rPr b="0" lang="en-US" sz="1400" spc="-1" strike="noStrike">
                <a:latin typeface="Vazir Code"/>
              </a:rPr>
              <a:t>	</a:t>
            </a:r>
            <a:r>
              <a:rPr b="0" lang="en-US" sz="1400" spc="-1" strike="noStrike">
                <a:solidFill>
                  <a:srgbClr val="268bd2"/>
                </a:solidFill>
                <a:latin typeface="Vazir Code"/>
              </a:rPr>
              <a:t>IQR</a:t>
            </a:r>
            <a:r>
              <a:rPr b="0" lang="en-US" sz="1400" spc="-1" strike="noStrike">
                <a:solidFill>
                  <a:srgbClr val="b58900"/>
                </a:solidFill>
                <a:latin typeface="Vazir Code"/>
                <a:ea typeface="Vazir Code"/>
              </a:rPr>
              <a:t>()</a:t>
            </a:r>
            <a:r>
              <a:rPr b="0" lang="en-US" sz="1400" spc="-1" strike="noStrike">
                <a:latin typeface="Vazir Code"/>
              </a:rPr>
              <a:t>, </a:t>
            </a:r>
            <a:r>
              <a:rPr b="0" lang="en-US" sz="1400" spc="-1" strike="noStrike">
                <a:solidFill>
                  <a:srgbClr val="268bd2"/>
                </a:solidFill>
                <a:latin typeface="Vazir Code"/>
              </a:rPr>
              <a:t>range</a:t>
            </a:r>
            <a:r>
              <a:rPr b="0" lang="en-US" sz="1400" spc="-1" strike="noStrike">
                <a:solidFill>
                  <a:srgbClr val="b58900"/>
                </a:solidFill>
                <a:latin typeface="Vazir Code"/>
                <a:ea typeface="Vazir Code"/>
              </a:rPr>
              <a:t>()</a:t>
            </a:r>
            <a:r>
              <a:rPr b="0" lang="en-US" sz="1400" spc="-1" strike="noStrike">
                <a:latin typeface="Vazir Code"/>
              </a:rPr>
              <a:t>, </a:t>
            </a:r>
            <a:r>
              <a:rPr b="0" lang="en-US" sz="1400" spc="-1" strike="noStrike">
                <a:solidFill>
                  <a:srgbClr val="268bd2"/>
                </a:solidFill>
                <a:latin typeface="Vazir Code"/>
              </a:rPr>
              <a:t>quantile</a:t>
            </a:r>
            <a:r>
              <a:rPr b="0" lang="en-US" sz="1400" spc="-1" strike="noStrike">
                <a:solidFill>
                  <a:srgbClr val="b58900"/>
                </a:solidFill>
                <a:latin typeface="Vazir Code"/>
                <a:ea typeface="Vazir Code"/>
              </a:rPr>
              <a:t>()</a:t>
            </a:r>
            <a:r>
              <a:rPr b="0" lang="en-US" sz="1400" spc="-1" strike="noStrike">
                <a:latin typeface="Vazir Code"/>
              </a:rPr>
              <a:t>, </a:t>
            </a:r>
            <a:r>
              <a:rPr b="0" lang="en-US" sz="1400" spc="-1" strike="noStrike">
                <a:solidFill>
                  <a:srgbClr val="268bd2"/>
                </a:solidFill>
                <a:latin typeface="Vazir Code"/>
              </a:rPr>
              <a:t>length</a:t>
            </a:r>
            <a:r>
              <a:rPr b="0" lang="en-US" sz="1400" spc="-1" strike="noStrike">
                <a:solidFill>
                  <a:srgbClr val="b58900"/>
                </a:solidFill>
                <a:latin typeface="Vazir Code"/>
                <a:ea typeface="Vazir Code"/>
              </a:rPr>
              <a:t>()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4395" name="TextShape 4"/>
          <p:cNvSpPr txBox="1"/>
          <p:nvPr/>
        </p:nvSpPr>
        <p:spPr>
          <a:xfrm>
            <a:off x="532080" y="1100520"/>
            <a:ext cx="180720" cy="427320"/>
          </a:xfrm>
          <a:prstGeom prst="rect">
            <a:avLst/>
          </a:prstGeom>
          <a:noFill/>
          <a:ln>
            <a:noFill/>
          </a:ln>
        </p:spPr>
      </p:sp>
    </p:spTree>
  </p:cSld>
  <p:timing>
    <p:tnLst>
      <p:par>
        <p:cTn id="1991" dur="indefinite" restart="never" nodeType="tmRoot">
          <p:childTnLst>
            <p:seq>
              <p:cTn id="1992" dur="indefinite" nodeType="mainSeq">
                <p:childTnLst>
                  <p:par>
                    <p:cTn id="1993" fill="hold">
                      <p:stCondLst>
                        <p:cond delay="indefinite"/>
                      </p:stCondLst>
                      <p:childTnLst>
                        <p:par>
                          <p:cTn id="1994" fill="hold">
                            <p:stCondLst>
                              <p:cond delay="0"/>
                            </p:stCondLst>
                            <p:childTnLst>
                              <p:par>
                                <p:cTn id="199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7" fill="hold">
                      <p:stCondLst>
                        <p:cond delay="indefinite"/>
                      </p:stCondLst>
                      <p:childTnLst>
                        <p:par>
                          <p:cTn id="1998" fill="hold">
                            <p:stCondLst>
                              <p:cond delay="0"/>
                            </p:stCondLst>
                            <p:childTnLst>
                              <p:par>
                                <p:cTn id="199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01" fill="hold">
                      <p:stCondLst>
                        <p:cond delay="indefinite"/>
                      </p:stCondLst>
                      <p:childTnLst>
                        <p:par>
                          <p:cTn id="2002" fill="hold">
                            <p:stCondLst>
                              <p:cond delay="0"/>
                            </p:stCondLst>
                            <p:childTnLst>
                              <p:par>
                                <p:cTn id="200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0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0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0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17" fill="hold">
                      <p:stCondLst>
                        <p:cond delay="indefinite"/>
                      </p:stCondLst>
                      <p:childTnLst>
                        <p:par>
                          <p:cTn id="2018" fill="hold">
                            <p:stCondLst>
                              <p:cond delay="0"/>
                            </p:stCondLst>
                            <p:childTnLst>
                              <p:par>
                                <p:cTn id="201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21" fill="hold">
                      <p:stCondLst>
                        <p:cond delay="indefinite"/>
                      </p:stCondLst>
                      <p:childTnLst>
                        <p:par>
                          <p:cTn id="2022" fill="hold">
                            <p:stCondLst>
                              <p:cond delay="0"/>
                            </p:stCondLst>
                            <p:childTnLst>
                              <p:par>
                                <p:cTn id="202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2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2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2b3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6" name="TextShape 1"/>
          <p:cNvSpPr txBox="1"/>
          <p:nvPr/>
        </p:nvSpPr>
        <p:spPr>
          <a:xfrm>
            <a:off x="68760" y="4848480"/>
            <a:ext cx="411120" cy="294840"/>
          </a:xfrm>
          <a:prstGeom prst="rect">
            <a:avLst/>
          </a:prstGeom>
          <a:noFill/>
          <a:ln>
            <a:noFill/>
          </a:ln>
        </p:spPr>
        <p:txBody>
          <a:bodyPr lIns="68400" rIns="68400" tIns="68400" bIns="68400" anchor="ctr"/>
          <a:p>
            <a:pPr>
              <a:lnSpc>
                <a:spcPct val="100000"/>
              </a:lnSpc>
            </a:pPr>
            <a:fld id="{CED251FE-198E-48B9-A1E2-9665E4D0AB8C}" type="slidenum">
              <a:rPr b="0" lang="en-US" sz="900" spc="-1" strike="noStrike">
                <a:solidFill>
                  <a:srgbClr val="0b87a1"/>
                </a:solidFill>
                <a:latin typeface="Dosis Light"/>
                <a:ea typeface="Dosis Light"/>
              </a:rPr>
              <a:t>&lt;number&gt;</a:t>
            </a:fld>
            <a:endParaRPr b="0" lang="en-US" sz="900" spc="-1" strike="noStrike">
              <a:latin typeface="Times New Roman"/>
            </a:endParaRPr>
          </a:p>
        </p:txBody>
      </p:sp>
      <p:pic>
        <p:nvPicPr>
          <p:cNvPr id="4397" name="Picture 4" descr=""/>
          <p:cNvPicPr/>
          <p:nvPr/>
        </p:nvPicPr>
        <p:blipFill>
          <a:blip r:embed="rId1"/>
          <a:stretch/>
        </p:blipFill>
        <p:spPr>
          <a:xfrm>
            <a:off x="156600" y="4446000"/>
            <a:ext cx="520200" cy="520200"/>
          </a:xfrm>
          <a:prstGeom prst="rect">
            <a:avLst/>
          </a:prstGeom>
          <a:ln>
            <a:noFill/>
          </a:ln>
        </p:spPr>
      </p:pic>
      <p:sp>
        <p:nvSpPr>
          <p:cNvPr id="4398" name="CustomShape 2"/>
          <p:cNvSpPr/>
          <p:nvPr/>
        </p:nvSpPr>
        <p:spPr>
          <a:xfrm>
            <a:off x="352440" y="-74160"/>
            <a:ext cx="5070600" cy="857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b"/>
          <a:p>
            <a:pPr>
              <a:lnSpc>
                <a:spcPct val="100000"/>
              </a:lnSpc>
            </a:pPr>
            <a:r>
              <a:rPr b="0" lang="en-US" sz="3000" spc="-1" strike="noStrike">
                <a:solidFill>
                  <a:srgbClr val="268bd2"/>
                </a:solidFill>
                <a:latin typeface="Vazir Code"/>
                <a:ea typeface="Dosis Light"/>
              </a:rPr>
              <a:t>Measures of Association</a:t>
            </a:r>
            <a:endParaRPr b="0" lang="en-US" sz="3000" spc="-1" strike="noStrike">
              <a:latin typeface="Arial"/>
            </a:endParaRPr>
          </a:p>
        </p:txBody>
      </p:sp>
      <p:pic>
        <p:nvPicPr>
          <p:cNvPr id="4399" name="" descr=""/>
          <p:cNvPicPr/>
          <p:nvPr/>
        </p:nvPicPr>
        <p:blipFill>
          <a:blip r:embed="rId2"/>
          <a:stretch/>
        </p:blipFill>
        <p:spPr>
          <a:xfrm>
            <a:off x="9449280" y="3749040"/>
            <a:ext cx="2437920" cy="2219040"/>
          </a:xfrm>
          <a:prstGeom prst="rect">
            <a:avLst/>
          </a:prstGeom>
          <a:ln>
            <a:noFill/>
          </a:ln>
        </p:spPr>
      </p:pic>
      <p:pic>
        <p:nvPicPr>
          <p:cNvPr id="4400" name="" descr=""/>
          <p:cNvPicPr/>
          <p:nvPr/>
        </p:nvPicPr>
        <p:blipFill>
          <a:blip r:embed="rId3"/>
          <a:stretch/>
        </p:blipFill>
        <p:spPr>
          <a:xfrm>
            <a:off x="9449280" y="3749040"/>
            <a:ext cx="2437920" cy="2219040"/>
          </a:xfrm>
          <a:prstGeom prst="rect">
            <a:avLst/>
          </a:prstGeom>
          <a:ln>
            <a:noFill/>
          </a:ln>
        </p:spPr>
      </p:pic>
      <p:pic>
        <p:nvPicPr>
          <p:cNvPr id="4401" name="" descr=""/>
          <p:cNvPicPr/>
          <p:nvPr/>
        </p:nvPicPr>
        <p:blipFill>
          <a:blip r:embed="rId4"/>
          <a:stretch/>
        </p:blipFill>
        <p:spPr>
          <a:xfrm>
            <a:off x="9449280" y="3749040"/>
            <a:ext cx="2437920" cy="2219040"/>
          </a:xfrm>
          <a:prstGeom prst="rect">
            <a:avLst/>
          </a:prstGeom>
          <a:ln>
            <a:noFill/>
          </a:ln>
        </p:spPr>
      </p:pic>
      <p:pic>
        <p:nvPicPr>
          <p:cNvPr id="4402" name="" descr=""/>
          <p:cNvPicPr/>
          <p:nvPr/>
        </p:nvPicPr>
        <p:blipFill>
          <a:blip r:embed="rId5"/>
          <a:stretch/>
        </p:blipFill>
        <p:spPr>
          <a:xfrm>
            <a:off x="9449280" y="3749040"/>
            <a:ext cx="2437560" cy="2219040"/>
          </a:xfrm>
          <a:prstGeom prst="rect">
            <a:avLst/>
          </a:prstGeom>
          <a:ln>
            <a:noFill/>
          </a:ln>
        </p:spPr>
      </p:pic>
      <p:sp>
        <p:nvSpPr>
          <p:cNvPr id="4403" name="TextShape 3"/>
          <p:cNvSpPr txBox="1"/>
          <p:nvPr/>
        </p:nvSpPr>
        <p:spPr>
          <a:xfrm>
            <a:off x="473760" y="1085040"/>
            <a:ext cx="5303520" cy="3714120"/>
          </a:xfrm>
          <a:prstGeom prst="rect">
            <a:avLst/>
          </a:prstGeom>
          <a:noFill/>
          <a:ln w="38160">
            <a:noFill/>
          </a:ln>
        </p:spPr>
        <p:txBody>
          <a:bodyPr lIns="109080" rIns="109080" tIns="64080" bIns="64080"/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14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&gt; </a:t>
            </a:r>
            <a:r>
              <a:rPr b="0" lang="en-US" sz="1400" spc="-1" strike="noStrike">
                <a:solidFill>
                  <a:srgbClr val="268bd2"/>
                </a:solidFill>
                <a:latin typeface="Vazir Code"/>
                <a:ea typeface="Noto Sans CJK SC Regular"/>
              </a:rPr>
              <a:t>cor</a:t>
            </a:r>
            <a:r>
              <a:rPr b="0" lang="en-US" sz="14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(</a:t>
            </a:r>
            <a:r>
              <a:rPr b="0" lang="en-US" sz="14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trees</a:t>
            </a:r>
            <a:r>
              <a:rPr b="0" lang="en-US" sz="14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$</a:t>
            </a:r>
            <a:r>
              <a:rPr b="0" lang="en-US" sz="14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Girth</a:t>
            </a:r>
            <a:r>
              <a:rPr b="0" lang="en-US" sz="14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,</a:t>
            </a:r>
            <a:r>
              <a:rPr b="0" lang="en-US" sz="14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 trees</a:t>
            </a:r>
            <a:r>
              <a:rPr b="0" lang="en-US" sz="14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$</a:t>
            </a:r>
            <a:r>
              <a:rPr b="0" lang="en-US" sz="14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Volume</a:t>
            </a:r>
            <a:r>
              <a:rPr b="0" lang="en-US" sz="14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)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1200" spc="-1" strike="noStrike">
                <a:solidFill>
                  <a:srgbClr val="dddddd"/>
                </a:solidFill>
                <a:latin typeface="Vazir Code"/>
              </a:rPr>
              <a:t>[1] 0.9671194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14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&gt; </a:t>
            </a:r>
            <a:r>
              <a:rPr b="0" lang="en-US" sz="1400" spc="-1" strike="noStrike">
                <a:solidFill>
                  <a:srgbClr val="268bd2"/>
                </a:solidFill>
                <a:latin typeface="Vazir Code"/>
                <a:ea typeface="Noto Sans CJK SC Regular"/>
              </a:rPr>
              <a:t>cor</a:t>
            </a:r>
            <a:r>
              <a:rPr b="0" lang="en-US" sz="14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(</a:t>
            </a:r>
            <a:r>
              <a:rPr b="0" lang="en-US" sz="14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trees</a:t>
            </a:r>
            <a:r>
              <a:rPr b="0" lang="en-US" sz="14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$</a:t>
            </a:r>
            <a:r>
              <a:rPr b="0" lang="en-US" sz="14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Girth</a:t>
            </a:r>
            <a:r>
              <a:rPr b="0" lang="en-US" sz="14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,</a:t>
            </a:r>
            <a:r>
              <a:rPr b="0" lang="en-US" sz="14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 trees</a:t>
            </a:r>
            <a:r>
              <a:rPr b="0" lang="en-US" sz="14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$</a:t>
            </a:r>
            <a:r>
              <a:rPr b="0" lang="en-US" sz="14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Volume</a:t>
            </a:r>
            <a:r>
              <a:rPr b="0" lang="en-US" sz="14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,</a:t>
            </a:r>
            <a:r>
              <a:rPr b="0" lang="en-US" sz="14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 method </a:t>
            </a:r>
            <a:r>
              <a:rPr b="0" lang="en-US" sz="14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=</a:t>
            </a:r>
            <a:r>
              <a:rPr b="0" lang="en-US" sz="14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 </a:t>
            </a:r>
            <a:r>
              <a:rPr b="0" lang="en-US" sz="1400" spc="-1" strike="noStrike">
                <a:solidFill>
                  <a:srgbClr val="2aa198"/>
                </a:solidFill>
                <a:latin typeface="Vazir Code"/>
                <a:ea typeface="Noto Sans CJK SC Regular"/>
              </a:rPr>
              <a:t>"spearman"</a:t>
            </a:r>
            <a:r>
              <a:rPr b="0" lang="en-US" sz="14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)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1200" spc="-1" strike="noStrike">
                <a:solidFill>
                  <a:srgbClr val="dddddd"/>
                </a:solidFill>
                <a:latin typeface="Vazir Code"/>
                <a:ea typeface="Noto Sans CJK SC Regular"/>
              </a:rPr>
              <a:t>[1] 0.9547151  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14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&gt; </a:t>
            </a:r>
            <a:r>
              <a:rPr b="0" lang="en-US" sz="1400" spc="-1" strike="noStrike">
                <a:solidFill>
                  <a:srgbClr val="268bd2"/>
                </a:solidFill>
                <a:latin typeface="Vazir Code"/>
                <a:ea typeface="Noto Sans CJK SC Regular"/>
              </a:rPr>
              <a:t>cor.test</a:t>
            </a:r>
            <a:r>
              <a:rPr b="0" lang="en-US" sz="14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(</a:t>
            </a:r>
            <a:r>
              <a:rPr b="0" lang="en-US" sz="14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trees</a:t>
            </a:r>
            <a:r>
              <a:rPr b="0" lang="en-US" sz="14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$</a:t>
            </a:r>
            <a:r>
              <a:rPr b="0" lang="en-US" sz="14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Girth</a:t>
            </a:r>
            <a:r>
              <a:rPr b="0" lang="en-US" sz="14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,</a:t>
            </a:r>
            <a:r>
              <a:rPr b="0" lang="en-US" sz="14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 trees</a:t>
            </a:r>
            <a:r>
              <a:rPr b="0" lang="en-US" sz="14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$</a:t>
            </a:r>
            <a:r>
              <a:rPr b="0" lang="en-US" sz="14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Volume</a:t>
            </a:r>
            <a:r>
              <a:rPr b="0" lang="en-US" sz="14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)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1100" spc="-1" strike="noStrike">
                <a:solidFill>
                  <a:srgbClr val="dddddd"/>
                </a:solidFill>
                <a:latin typeface="Vazir Code"/>
                <a:ea typeface="Noto Sans CJK SC Regular"/>
              </a:rPr>
              <a:t>	</a:t>
            </a:r>
            <a:r>
              <a:rPr b="0" lang="en-US" sz="1100" spc="-1" strike="noStrike">
                <a:solidFill>
                  <a:srgbClr val="dddddd"/>
                </a:solidFill>
                <a:latin typeface="Vazir Code"/>
                <a:ea typeface="Noto Sans CJK SC Regular"/>
              </a:rPr>
              <a:t>Pearson's product-moment correlation</a:t>
            </a:r>
            <a:endParaRPr b="0" lang="en-US" sz="11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1100" spc="-1" strike="noStrike">
                <a:solidFill>
                  <a:srgbClr val="dddddd"/>
                </a:solidFill>
                <a:latin typeface="Vazir Code"/>
                <a:ea typeface="Noto Sans CJK SC Regular"/>
              </a:rPr>
              <a:t>data:  trees$Girth and trees$Volume</a:t>
            </a:r>
            <a:endParaRPr b="0" lang="en-US" sz="11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1100" spc="-1" strike="noStrike">
                <a:solidFill>
                  <a:srgbClr val="dddddd"/>
                </a:solidFill>
                <a:latin typeface="Vazir Code"/>
                <a:ea typeface="Noto Sans CJK SC Regular"/>
              </a:rPr>
              <a:t>t = 20.478, df = 29, p-value &lt; 2.2e-16</a:t>
            </a:r>
            <a:endParaRPr b="0" lang="en-US" sz="11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1100" spc="-1" strike="noStrike">
                <a:solidFill>
                  <a:srgbClr val="dddddd"/>
                </a:solidFill>
                <a:latin typeface="Vazir Code"/>
                <a:ea typeface="Noto Sans CJK SC Regular"/>
              </a:rPr>
              <a:t>alternative hypothesis: true correlation is not equal to 0</a:t>
            </a:r>
            <a:endParaRPr b="0" lang="en-US" sz="11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1100" spc="-1" strike="noStrike">
                <a:solidFill>
                  <a:srgbClr val="dddddd"/>
                </a:solidFill>
                <a:latin typeface="Vazir Code"/>
                <a:ea typeface="Noto Sans CJK SC Regular"/>
              </a:rPr>
              <a:t>95 percent confidence interval:</a:t>
            </a:r>
            <a:endParaRPr b="0" lang="en-US" sz="11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1100" spc="-1" strike="noStrike">
                <a:solidFill>
                  <a:srgbClr val="dddddd"/>
                </a:solidFill>
                <a:latin typeface="Vazir Code"/>
                <a:ea typeface="Noto Sans CJK SC Regular"/>
              </a:rPr>
              <a:t> </a:t>
            </a:r>
            <a:r>
              <a:rPr b="0" lang="en-US" sz="1100" spc="-1" strike="noStrike">
                <a:solidFill>
                  <a:srgbClr val="dddddd"/>
                </a:solidFill>
                <a:latin typeface="Vazir Code"/>
                <a:ea typeface="Noto Sans CJK SC Regular"/>
              </a:rPr>
              <a:t>0.9322519 0.9841887</a:t>
            </a:r>
            <a:endParaRPr b="0" lang="en-US" sz="11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1100" spc="-1" strike="noStrike">
                <a:solidFill>
                  <a:srgbClr val="dddddd"/>
                </a:solidFill>
                <a:latin typeface="Vazir Code"/>
                <a:ea typeface="Noto Sans CJK SC Regular"/>
              </a:rPr>
              <a:t>sample estimates:</a:t>
            </a:r>
            <a:endParaRPr b="0" lang="en-US" sz="11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1100" spc="-1" strike="noStrike">
                <a:solidFill>
                  <a:srgbClr val="dddddd"/>
                </a:solidFill>
                <a:latin typeface="Vazir Code"/>
                <a:ea typeface="Noto Sans CJK SC Regular"/>
              </a:rPr>
              <a:t>      </a:t>
            </a:r>
            <a:r>
              <a:rPr b="0" lang="en-US" sz="1100" spc="-1" strike="noStrike">
                <a:solidFill>
                  <a:srgbClr val="dddddd"/>
                </a:solidFill>
                <a:latin typeface="Vazir Code"/>
                <a:ea typeface="Noto Sans CJK SC Regular"/>
              </a:rPr>
              <a:t>cor </a:t>
            </a:r>
            <a:endParaRPr b="0" lang="en-US" sz="11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1100" spc="-1" strike="noStrike">
                <a:solidFill>
                  <a:srgbClr val="dddddd"/>
                </a:solidFill>
                <a:latin typeface="Vazir Code"/>
                <a:ea typeface="Noto Sans CJK SC Regular"/>
              </a:rPr>
              <a:t>0.9671194 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4404" name="TextShape 4"/>
          <p:cNvSpPr txBox="1"/>
          <p:nvPr/>
        </p:nvSpPr>
        <p:spPr>
          <a:xfrm>
            <a:off x="532080" y="1100520"/>
            <a:ext cx="180720" cy="427320"/>
          </a:xfrm>
          <a:prstGeom prst="rect">
            <a:avLst/>
          </a:prstGeom>
          <a:noFill/>
          <a:ln>
            <a:noFill/>
          </a:ln>
        </p:spPr>
      </p:sp>
    </p:spTree>
  </p:cSld>
  <p:timing>
    <p:tnLst>
      <p:par>
        <p:cTn id="2029" dur="indefinite" restart="never" nodeType="tmRoot">
          <p:childTnLst>
            <p:seq>
              <p:cTn id="2030" dur="indefinite" nodeType="mainSeq">
                <p:childTnLst>
                  <p:par>
                    <p:cTn id="2031" fill="hold">
                      <p:stCondLst>
                        <p:cond delay="indefinite"/>
                      </p:stCondLst>
                      <p:childTnLst>
                        <p:par>
                          <p:cTn id="2032" fill="hold">
                            <p:stCondLst>
                              <p:cond delay="0"/>
                            </p:stCondLst>
                            <p:childTnLst>
                              <p:par>
                                <p:cTn id="203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5" fill="hold">
                      <p:stCondLst>
                        <p:cond delay="indefinite"/>
                      </p:stCondLst>
                      <p:childTnLst>
                        <p:par>
                          <p:cTn id="2036" fill="hold">
                            <p:stCondLst>
                              <p:cond delay="0"/>
                            </p:stCondLst>
                            <p:childTnLst>
                              <p:par>
                                <p:cTn id="203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41" fill="hold">
                      <p:stCondLst>
                        <p:cond delay="indefinite"/>
                      </p:stCondLst>
                      <p:childTnLst>
                        <p:par>
                          <p:cTn id="2042" fill="hold">
                            <p:stCondLst>
                              <p:cond delay="0"/>
                            </p:stCondLst>
                            <p:childTnLst>
                              <p:par>
                                <p:cTn id="204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45" fill="hold">
                      <p:stCondLst>
                        <p:cond delay="indefinite"/>
                      </p:stCondLst>
                      <p:childTnLst>
                        <p:par>
                          <p:cTn id="2046" fill="hold">
                            <p:stCondLst>
                              <p:cond delay="0"/>
                            </p:stCondLst>
                            <p:childTnLst>
                              <p:par>
                                <p:cTn id="204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49" fill="hold">
                      <p:stCondLst>
                        <p:cond delay="indefinite"/>
                      </p:stCondLst>
                      <p:childTnLst>
                        <p:par>
                          <p:cTn id="2050" fill="hold">
                            <p:stCondLst>
                              <p:cond delay="0"/>
                            </p:stCondLst>
                            <p:childTnLst>
                              <p:par>
                                <p:cTn id="205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53" fill="hold">
                      <p:stCondLst>
                        <p:cond delay="indefinite"/>
                      </p:stCondLst>
                      <p:childTnLst>
                        <p:par>
                          <p:cTn id="2054" fill="hold">
                            <p:stCondLst>
                              <p:cond delay="0"/>
                            </p:stCondLst>
                            <p:childTnLst>
                              <p:par>
                                <p:cTn id="205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6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6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6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6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6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2b3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5" name="TextShape 1"/>
          <p:cNvSpPr txBox="1"/>
          <p:nvPr/>
        </p:nvSpPr>
        <p:spPr>
          <a:xfrm>
            <a:off x="410760" y="867960"/>
            <a:ext cx="5198400" cy="3696840"/>
          </a:xfrm>
          <a:prstGeom prst="rect">
            <a:avLst/>
          </a:prstGeom>
          <a:noFill/>
          <a:ln>
            <a:noFill/>
          </a:ln>
        </p:spPr>
        <p:txBody>
          <a:bodyPr lIns="68400" rIns="68400" tIns="68400" bIns="68400"/>
          <a:p>
            <a:pPr marL="57240">
              <a:lnSpc>
                <a:spcPct val="100000"/>
              </a:lnSpc>
              <a:spcBef>
                <a:spcPts val="451"/>
              </a:spcBef>
            </a:pPr>
            <a:endParaRPr b="0" lang="en-US" sz="1050" spc="-1" strike="noStrike">
              <a:solidFill>
                <a:srgbClr val="000000"/>
              </a:solidFill>
              <a:latin typeface="Arial"/>
            </a:endParaRPr>
          </a:p>
          <a:p>
            <a:pPr marL="57240">
              <a:lnSpc>
                <a:spcPct val="100000"/>
              </a:lnSpc>
              <a:spcBef>
                <a:spcPts val="451"/>
              </a:spcBef>
            </a:pPr>
            <a:r>
              <a:rPr b="0" lang="en-US" sz="1800" spc="-1" strike="noStrike">
                <a:solidFill>
                  <a:srgbClr val="d33682"/>
                </a:solidFill>
                <a:latin typeface="Vazir Code"/>
                <a:ea typeface="Titillium Web Light"/>
              </a:rPr>
              <a:t>Part 1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57240">
              <a:lnSpc>
                <a:spcPct val="100000"/>
              </a:lnSpc>
              <a:spcBef>
                <a:spcPts val="451"/>
              </a:spcBef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399960">
              <a:lnSpc>
                <a:spcPct val="100000"/>
              </a:lnSpc>
            </a:pPr>
            <a:r>
              <a:rPr b="0" lang="en-US" sz="1600" spc="-1" strike="noStrike">
                <a:solidFill>
                  <a:srgbClr val="efd9b0"/>
                </a:solidFill>
                <a:latin typeface="Vazir Code"/>
                <a:ea typeface="Titillium Web Light"/>
              </a:rPr>
              <a:t>To provide an introduction to </a:t>
            </a:r>
            <a:r>
              <a:rPr b="0" lang="en-US" sz="1600" spc="-1" strike="noStrike">
                <a:solidFill>
                  <a:srgbClr val="859900"/>
                </a:solidFill>
                <a:latin typeface="Vazir Code"/>
                <a:ea typeface="Titillium Web Light"/>
              </a:rPr>
              <a:t>R software environment and programming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marL="57240">
              <a:lnSpc>
                <a:spcPct val="100000"/>
              </a:lnSpc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marL="57240">
              <a:lnSpc>
                <a:spcPct val="100000"/>
              </a:lnSpc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marL="57240">
              <a:lnSpc>
                <a:spcPct val="100000"/>
              </a:lnSpc>
            </a:pPr>
            <a:r>
              <a:rPr b="0" lang="en-US" sz="1800" spc="-1" strike="noStrike">
                <a:solidFill>
                  <a:srgbClr val="d33682"/>
                </a:solidFill>
                <a:latin typeface="Vazir Code"/>
                <a:ea typeface="Titillium Web Light"/>
              </a:rPr>
              <a:t>Part 2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57240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399960">
              <a:lnSpc>
                <a:spcPct val="100000"/>
              </a:lnSpc>
            </a:pPr>
            <a:r>
              <a:rPr b="0" lang="en-US" sz="1600" spc="-1" strike="noStrike">
                <a:solidFill>
                  <a:srgbClr val="efd9b0"/>
                </a:solidFill>
                <a:latin typeface="Vazir Code"/>
                <a:ea typeface="Titillium Web Light"/>
              </a:rPr>
              <a:t>To provide a hands-on experience with </a:t>
            </a:r>
            <a:r>
              <a:rPr b="0" lang="en-US" sz="1600" spc="-1" strike="noStrike">
                <a:solidFill>
                  <a:srgbClr val="859900"/>
                </a:solidFill>
                <a:latin typeface="Vazir Code"/>
                <a:ea typeface="Titillium Web Light"/>
              </a:rPr>
              <a:t>R statistical analyses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86" name="TextShape 2"/>
          <p:cNvSpPr txBox="1"/>
          <p:nvPr/>
        </p:nvSpPr>
        <p:spPr>
          <a:xfrm>
            <a:off x="68760" y="4848480"/>
            <a:ext cx="411120" cy="294840"/>
          </a:xfrm>
          <a:prstGeom prst="rect">
            <a:avLst/>
          </a:prstGeom>
          <a:noFill/>
          <a:ln>
            <a:noFill/>
          </a:ln>
        </p:spPr>
        <p:txBody>
          <a:bodyPr lIns="68400" rIns="68400" tIns="68400" bIns="68400" anchor="ctr"/>
          <a:p>
            <a:pPr>
              <a:lnSpc>
                <a:spcPct val="100000"/>
              </a:lnSpc>
            </a:pPr>
            <a:fld id="{02744F16-F816-499A-93EA-C2DD4DFD760C}" type="slidenum">
              <a:rPr b="0" lang="en-US" sz="900" spc="-1" strike="noStrike">
                <a:solidFill>
                  <a:srgbClr val="0b87a1"/>
                </a:solidFill>
                <a:latin typeface="Dosis Light"/>
                <a:ea typeface="Dosis Light"/>
              </a:rPr>
              <a:t>&lt;number&gt;</a:t>
            </a:fld>
            <a:endParaRPr b="0" lang="en-US" sz="900" spc="-1" strike="noStrike">
              <a:latin typeface="Times New Roman"/>
            </a:endParaRPr>
          </a:p>
        </p:txBody>
      </p:sp>
      <p:pic>
        <p:nvPicPr>
          <p:cNvPr id="3787" name="Picture 4" descr=""/>
          <p:cNvPicPr/>
          <p:nvPr/>
        </p:nvPicPr>
        <p:blipFill>
          <a:blip r:embed="rId1"/>
          <a:stretch/>
        </p:blipFill>
        <p:spPr>
          <a:xfrm>
            <a:off x="156600" y="4446000"/>
            <a:ext cx="520200" cy="520200"/>
          </a:xfrm>
          <a:prstGeom prst="rect">
            <a:avLst/>
          </a:prstGeom>
          <a:ln>
            <a:noFill/>
          </a:ln>
        </p:spPr>
      </p:pic>
      <p:sp>
        <p:nvSpPr>
          <p:cNvPr id="3788" name="CustomShape 3"/>
          <p:cNvSpPr/>
          <p:nvPr/>
        </p:nvSpPr>
        <p:spPr>
          <a:xfrm>
            <a:off x="352440" y="69840"/>
            <a:ext cx="5070600" cy="857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b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268bd2"/>
                </a:solidFill>
                <a:latin typeface="Vazir Code"/>
                <a:ea typeface="Dosis Light"/>
              </a:rPr>
              <a:t>Goals</a:t>
            </a:r>
            <a:endParaRPr b="0" lang="en-US" sz="3600" spc="-1" strike="noStrike">
              <a:latin typeface="Arial"/>
            </a:endParaRPr>
          </a:p>
        </p:txBody>
      </p:sp>
      <p:grpSp>
        <p:nvGrpSpPr>
          <p:cNvPr id="3789" name="Group 4"/>
          <p:cNvGrpSpPr/>
          <p:nvPr/>
        </p:nvGrpSpPr>
        <p:grpSpPr>
          <a:xfrm>
            <a:off x="1372320" y="1203120"/>
            <a:ext cx="694800" cy="645120"/>
            <a:chOff x="1372320" y="1203120"/>
            <a:chExt cx="694800" cy="645120"/>
          </a:xfrm>
        </p:grpSpPr>
        <p:sp>
          <p:nvSpPr>
            <p:cNvPr id="3790" name="CustomShape 5"/>
            <p:cNvSpPr/>
            <p:nvPr/>
          </p:nvSpPr>
          <p:spPr>
            <a:xfrm>
              <a:off x="1550160" y="1710720"/>
              <a:ext cx="338760" cy="137520"/>
            </a:xfrm>
            <a:custGeom>
              <a:avLst/>
              <a:gdLst/>
              <a:ahLst/>
              <a:rect l="l" t="t" r="r" b="b"/>
              <a:pathLst>
                <a:path w="9038" h="3811">
                  <a:moveTo>
                    <a:pt x="2956" y="1"/>
                  </a:moveTo>
                  <a:lnTo>
                    <a:pt x="2956" y="2956"/>
                  </a:lnTo>
                  <a:lnTo>
                    <a:pt x="685" y="2956"/>
                  </a:lnTo>
                  <a:lnTo>
                    <a:pt x="514" y="3005"/>
                  </a:lnTo>
                  <a:lnTo>
                    <a:pt x="367" y="3103"/>
                  </a:lnTo>
                  <a:lnTo>
                    <a:pt x="245" y="3200"/>
                  </a:lnTo>
                  <a:lnTo>
                    <a:pt x="147" y="3322"/>
                  </a:lnTo>
                  <a:lnTo>
                    <a:pt x="50" y="3469"/>
                  </a:lnTo>
                  <a:lnTo>
                    <a:pt x="1" y="3640"/>
                  </a:lnTo>
                  <a:lnTo>
                    <a:pt x="1" y="3811"/>
                  </a:lnTo>
                  <a:lnTo>
                    <a:pt x="9037" y="3811"/>
                  </a:lnTo>
                  <a:lnTo>
                    <a:pt x="9037" y="3640"/>
                  </a:lnTo>
                  <a:lnTo>
                    <a:pt x="8988" y="3469"/>
                  </a:lnTo>
                  <a:lnTo>
                    <a:pt x="8891" y="3322"/>
                  </a:lnTo>
                  <a:lnTo>
                    <a:pt x="8793" y="3200"/>
                  </a:lnTo>
                  <a:lnTo>
                    <a:pt x="8671" y="3103"/>
                  </a:lnTo>
                  <a:lnTo>
                    <a:pt x="8524" y="3005"/>
                  </a:lnTo>
                  <a:lnTo>
                    <a:pt x="8353" y="2956"/>
                  </a:lnTo>
                  <a:lnTo>
                    <a:pt x="6082" y="2956"/>
                  </a:lnTo>
                  <a:lnTo>
                    <a:pt x="6082" y="1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791" name="CustomShape 6"/>
            <p:cNvSpPr/>
            <p:nvPr/>
          </p:nvSpPr>
          <p:spPr>
            <a:xfrm>
              <a:off x="1372320" y="1203120"/>
              <a:ext cx="694800" cy="487800"/>
            </a:xfrm>
            <a:custGeom>
              <a:avLst/>
              <a:gdLst/>
              <a:ahLst/>
              <a:rect l="l" t="t" r="r" b="b"/>
              <a:pathLst>
                <a:path w="18514" h="13483">
                  <a:moveTo>
                    <a:pt x="17048" y="1466"/>
                  </a:moveTo>
                  <a:lnTo>
                    <a:pt x="17048" y="12017"/>
                  </a:lnTo>
                  <a:lnTo>
                    <a:pt x="1466" y="12017"/>
                  </a:lnTo>
                  <a:lnTo>
                    <a:pt x="1466" y="1466"/>
                  </a:lnTo>
                  <a:close/>
                  <a:moveTo>
                    <a:pt x="391" y="1"/>
                  </a:moveTo>
                  <a:lnTo>
                    <a:pt x="318" y="50"/>
                  </a:lnTo>
                  <a:lnTo>
                    <a:pt x="220" y="74"/>
                  </a:lnTo>
                  <a:lnTo>
                    <a:pt x="147" y="148"/>
                  </a:lnTo>
                  <a:lnTo>
                    <a:pt x="98" y="221"/>
                  </a:lnTo>
                  <a:lnTo>
                    <a:pt x="49" y="294"/>
                  </a:lnTo>
                  <a:lnTo>
                    <a:pt x="25" y="392"/>
                  </a:lnTo>
                  <a:lnTo>
                    <a:pt x="1" y="489"/>
                  </a:lnTo>
                  <a:lnTo>
                    <a:pt x="1" y="12994"/>
                  </a:lnTo>
                  <a:lnTo>
                    <a:pt x="25" y="13092"/>
                  </a:lnTo>
                  <a:lnTo>
                    <a:pt x="49" y="13189"/>
                  </a:lnTo>
                  <a:lnTo>
                    <a:pt x="98" y="13263"/>
                  </a:lnTo>
                  <a:lnTo>
                    <a:pt x="147" y="13336"/>
                  </a:lnTo>
                  <a:lnTo>
                    <a:pt x="220" y="13409"/>
                  </a:lnTo>
                  <a:lnTo>
                    <a:pt x="318" y="13434"/>
                  </a:lnTo>
                  <a:lnTo>
                    <a:pt x="391" y="13483"/>
                  </a:lnTo>
                  <a:lnTo>
                    <a:pt x="18123" y="13483"/>
                  </a:lnTo>
                  <a:lnTo>
                    <a:pt x="18196" y="13434"/>
                  </a:lnTo>
                  <a:lnTo>
                    <a:pt x="18293" y="13409"/>
                  </a:lnTo>
                  <a:lnTo>
                    <a:pt x="18367" y="13336"/>
                  </a:lnTo>
                  <a:lnTo>
                    <a:pt x="18416" y="13263"/>
                  </a:lnTo>
                  <a:lnTo>
                    <a:pt x="18464" y="13189"/>
                  </a:lnTo>
                  <a:lnTo>
                    <a:pt x="18489" y="13092"/>
                  </a:lnTo>
                  <a:lnTo>
                    <a:pt x="18513" y="12994"/>
                  </a:lnTo>
                  <a:lnTo>
                    <a:pt x="18513" y="489"/>
                  </a:lnTo>
                  <a:lnTo>
                    <a:pt x="18489" y="392"/>
                  </a:lnTo>
                  <a:lnTo>
                    <a:pt x="18464" y="294"/>
                  </a:lnTo>
                  <a:lnTo>
                    <a:pt x="18416" y="221"/>
                  </a:lnTo>
                  <a:lnTo>
                    <a:pt x="18367" y="148"/>
                  </a:lnTo>
                  <a:lnTo>
                    <a:pt x="18293" y="74"/>
                  </a:lnTo>
                  <a:lnTo>
                    <a:pt x="18196" y="50"/>
                  </a:lnTo>
                  <a:lnTo>
                    <a:pt x="18123" y="1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3792" name="Group 7"/>
          <p:cNvGrpSpPr/>
          <p:nvPr/>
        </p:nvGrpSpPr>
        <p:grpSpPr>
          <a:xfrm>
            <a:off x="1401120" y="2819160"/>
            <a:ext cx="666000" cy="617760"/>
            <a:chOff x="1401120" y="2819160"/>
            <a:chExt cx="666000" cy="617760"/>
          </a:xfrm>
        </p:grpSpPr>
        <p:grpSp>
          <p:nvGrpSpPr>
            <p:cNvPr id="3793" name="Group 8"/>
            <p:cNvGrpSpPr/>
            <p:nvPr/>
          </p:nvGrpSpPr>
          <p:grpSpPr>
            <a:xfrm>
              <a:off x="1401120" y="3122280"/>
              <a:ext cx="259920" cy="314640"/>
              <a:chOff x="1401120" y="3122280"/>
              <a:chExt cx="259920" cy="314640"/>
            </a:xfrm>
          </p:grpSpPr>
          <p:sp>
            <p:nvSpPr>
              <p:cNvPr id="3794" name="CustomShape 9"/>
              <p:cNvSpPr/>
              <p:nvPr/>
            </p:nvSpPr>
            <p:spPr>
              <a:xfrm>
                <a:off x="1401120" y="3146400"/>
                <a:ext cx="236880" cy="290520"/>
              </a:xfrm>
              <a:custGeom>
                <a:avLst/>
                <a:gdLst/>
                <a:ahLst/>
                <a:rect l="l" t="t" r="r" b="b"/>
                <a:pathLst>
                  <a:path w="15143" h="18563">
                    <a:moveTo>
                      <a:pt x="782" y="1"/>
                    </a:moveTo>
                    <a:lnTo>
                      <a:pt x="635" y="25"/>
                    </a:lnTo>
                    <a:lnTo>
                      <a:pt x="489" y="50"/>
                    </a:lnTo>
                    <a:lnTo>
                      <a:pt x="342" y="123"/>
                    </a:lnTo>
                    <a:lnTo>
                      <a:pt x="220" y="196"/>
                    </a:lnTo>
                    <a:lnTo>
                      <a:pt x="122" y="294"/>
                    </a:lnTo>
                    <a:lnTo>
                      <a:pt x="73" y="416"/>
                    </a:lnTo>
                    <a:lnTo>
                      <a:pt x="24" y="563"/>
                    </a:lnTo>
                    <a:lnTo>
                      <a:pt x="0" y="709"/>
                    </a:lnTo>
                    <a:lnTo>
                      <a:pt x="0" y="17708"/>
                    </a:lnTo>
                    <a:lnTo>
                      <a:pt x="24" y="17879"/>
                    </a:lnTo>
                    <a:lnTo>
                      <a:pt x="73" y="18025"/>
                    </a:lnTo>
                    <a:lnTo>
                      <a:pt x="122" y="18172"/>
                    </a:lnTo>
                    <a:lnTo>
                      <a:pt x="220" y="18294"/>
                    </a:lnTo>
                    <a:lnTo>
                      <a:pt x="342" y="18416"/>
                    </a:lnTo>
                    <a:lnTo>
                      <a:pt x="489" y="18489"/>
                    </a:lnTo>
                    <a:lnTo>
                      <a:pt x="635" y="18538"/>
                    </a:lnTo>
                    <a:lnTo>
                      <a:pt x="782" y="18562"/>
                    </a:lnTo>
                    <a:lnTo>
                      <a:pt x="14361" y="18562"/>
                    </a:lnTo>
                    <a:lnTo>
                      <a:pt x="14507" y="18538"/>
                    </a:lnTo>
                    <a:lnTo>
                      <a:pt x="14654" y="18489"/>
                    </a:lnTo>
                    <a:lnTo>
                      <a:pt x="14800" y="18416"/>
                    </a:lnTo>
                    <a:lnTo>
                      <a:pt x="14923" y="18294"/>
                    </a:lnTo>
                    <a:lnTo>
                      <a:pt x="15020" y="18172"/>
                    </a:lnTo>
                    <a:lnTo>
                      <a:pt x="15069" y="18025"/>
                    </a:lnTo>
                    <a:lnTo>
                      <a:pt x="15118" y="17879"/>
                    </a:lnTo>
                    <a:lnTo>
                      <a:pt x="15142" y="17708"/>
                    </a:lnTo>
                    <a:lnTo>
                      <a:pt x="15142" y="17586"/>
                    </a:lnTo>
                    <a:lnTo>
                      <a:pt x="1759" y="17586"/>
                    </a:lnTo>
                    <a:lnTo>
                      <a:pt x="1612" y="17561"/>
                    </a:lnTo>
                    <a:lnTo>
                      <a:pt x="1465" y="17512"/>
                    </a:lnTo>
                    <a:lnTo>
                      <a:pt x="1319" y="17439"/>
                    </a:lnTo>
                    <a:lnTo>
                      <a:pt x="1197" y="17317"/>
                    </a:lnTo>
                    <a:lnTo>
                      <a:pt x="1099" y="17195"/>
                    </a:lnTo>
                    <a:lnTo>
                      <a:pt x="1050" y="17048"/>
                    </a:lnTo>
                    <a:lnTo>
                      <a:pt x="1001" y="16902"/>
                    </a:lnTo>
                    <a:lnTo>
                      <a:pt x="977" y="16731"/>
                    </a:lnTo>
                    <a:lnTo>
                      <a:pt x="977" y="1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795" name="CustomShape 10"/>
              <p:cNvSpPr/>
              <p:nvPr/>
            </p:nvSpPr>
            <p:spPr>
              <a:xfrm>
                <a:off x="1424160" y="3122280"/>
                <a:ext cx="236880" cy="290520"/>
              </a:xfrm>
              <a:custGeom>
                <a:avLst/>
                <a:gdLst/>
                <a:ahLst/>
                <a:rect l="l" t="t" r="r" b="b"/>
                <a:pathLst>
                  <a:path w="15143" h="18562">
                    <a:moveTo>
                      <a:pt x="13140" y="6472"/>
                    </a:moveTo>
                    <a:lnTo>
                      <a:pt x="13238" y="6497"/>
                    </a:lnTo>
                    <a:lnTo>
                      <a:pt x="13311" y="6546"/>
                    </a:lnTo>
                    <a:lnTo>
                      <a:pt x="13360" y="6619"/>
                    </a:lnTo>
                    <a:lnTo>
                      <a:pt x="13384" y="6717"/>
                    </a:lnTo>
                    <a:lnTo>
                      <a:pt x="13360" y="6814"/>
                    </a:lnTo>
                    <a:lnTo>
                      <a:pt x="13311" y="6888"/>
                    </a:lnTo>
                    <a:lnTo>
                      <a:pt x="13238" y="6936"/>
                    </a:lnTo>
                    <a:lnTo>
                      <a:pt x="13140" y="6961"/>
                    </a:lnTo>
                    <a:lnTo>
                      <a:pt x="2003" y="6961"/>
                    </a:lnTo>
                    <a:lnTo>
                      <a:pt x="1905" y="6936"/>
                    </a:lnTo>
                    <a:lnTo>
                      <a:pt x="1832" y="6888"/>
                    </a:lnTo>
                    <a:lnTo>
                      <a:pt x="1783" y="6814"/>
                    </a:lnTo>
                    <a:lnTo>
                      <a:pt x="1759" y="6717"/>
                    </a:lnTo>
                    <a:lnTo>
                      <a:pt x="1783" y="6619"/>
                    </a:lnTo>
                    <a:lnTo>
                      <a:pt x="1832" y="6546"/>
                    </a:lnTo>
                    <a:lnTo>
                      <a:pt x="1905" y="6497"/>
                    </a:lnTo>
                    <a:lnTo>
                      <a:pt x="2003" y="6472"/>
                    </a:lnTo>
                    <a:close/>
                    <a:moveTo>
                      <a:pt x="13238" y="8793"/>
                    </a:moveTo>
                    <a:lnTo>
                      <a:pt x="13311" y="8866"/>
                    </a:lnTo>
                    <a:lnTo>
                      <a:pt x="13360" y="8939"/>
                    </a:lnTo>
                    <a:lnTo>
                      <a:pt x="13384" y="9037"/>
                    </a:lnTo>
                    <a:lnTo>
                      <a:pt x="13360" y="9135"/>
                    </a:lnTo>
                    <a:lnTo>
                      <a:pt x="13311" y="9208"/>
                    </a:lnTo>
                    <a:lnTo>
                      <a:pt x="13238" y="9257"/>
                    </a:lnTo>
                    <a:lnTo>
                      <a:pt x="13140" y="9281"/>
                    </a:lnTo>
                    <a:lnTo>
                      <a:pt x="2003" y="9281"/>
                    </a:lnTo>
                    <a:lnTo>
                      <a:pt x="1905" y="9257"/>
                    </a:lnTo>
                    <a:lnTo>
                      <a:pt x="1832" y="9208"/>
                    </a:lnTo>
                    <a:lnTo>
                      <a:pt x="1783" y="9135"/>
                    </a:lnTo>
                    <a:lnTo>
                      <a:pt x="1759" y="9037"/>
                    </a:lnTo>
                    <a:lnTo>
                      <a:pt x="1783" y="8939"/>
                    </a:lnTo>
                    <a:lnTo>
                      <a:pt x="1832" y="8866"/>
                    </a:lnTo>
                    <a:lnTo>
                      <a:pt x="1905" y="8793"/>
                    </a:lnTo>
                    <a:close/>
                    <a:moveTo>
                      <a:pt x="13140" y="11088"/>
                    </a:moveTo>
                    <a:lnTo>
                      <a:pt x="13238" y="11113"/>
                    </a:lnTo>
                    <a:lnTo>
                      <a:pt x="13311" y="11162"/>
                    </a:lnTo>
                    <a:lnTo>
                      <a:pt x="13360" y="11235"/>
                    </a:lnTo>
                    <a:lnTo>
                      <a:pt x="13384" y="11333"/>
                    </a:lnTo>
                    <a:lnTo>
                      <a:pt x="13360" y="11430"/>
                    </a:lnTo>
                    <a:lnTo>
                      <a:pt x="13311" y="11504"/>
                    </a:lnTo>
                    <a:lnTo>
                      <a:pt x="13238" y="11552"/>
                    </a:lnTo>
                    <a:lnTo>
                      <a:pt x="13140" y="11577"/>
                    </a:lnTo>
                    <a:lnTo>
                      <a:pt x="2003" y="11577"/>
                    </a:lnTo>
                    <a:lnTo>
                      <a:pt x="1905" y="11552"/>
                    </a:lnTo>
                    <a:lnTo>
                      <a:pt x="1832" y="11504"/>
                    </a:lnTo>
                    <a:lnTo>
                      <a:pt x="1783" y="11430"/>
                    </a:lnTo>
                    <a:lnTo>
                      <a:pt x="1759" y="11333"/>
                    </a:lnTo>
                    <a:lnTo>
                      <a:pt x="1783" y="11235"/>
                    </a:lnTo>
                    <a:lnTo>
                      <a:pt x="1832" y="11162"/>
                    </a:lnTo>
                    <a:lnTo>
                      <a:pt x="1905" y="11113"/>
                    </a:lnTo>
                    <a:lnTo>
                      <a:pt x="2003" y="11088"/>
                    </a:lnTo>
                    <a:close/>
                    <a:moveTo>
                      <a:pt x="8255" y="13409"/>
                    </a:moveTo>
                    <a:lnTo>
                      <a:pt x="8353" y="13433"/>
                    </a:lnTo>
                    <a:lnTo>
                      <a:pt x="8426" y="13482"/>
                    </a:lnTo>
                    <a:lnTo>
                      <a:pt x="8475" y="13555"/>
                    </a:lnTo>
                    <a:lnTo>
                      <a:pt x="8500" y="13653"/>
                    </a:lnTo>
                    <a:lnTo>
                      <a:pt x="8475" y="13750"/>
                    </a:lnTo>
                    <a:lnTo>
                      <a:pt x="8426" y="13824"/>
                    </a:lnTo>
                    <a:lnTo>
                      <a:pt x="8353" y="13873"/>
                    </a:lnTo>
                    <a:lnTo>
                      <a:pt x="8255" y="13897"/>
                    </a:lnTo>
                    <a:lnTo>
                      <a:pt x="2003" y="13897"/>
                    </a:lnTo>
                    <a:lnTo>
                      <a:pt x="1905" y="13873"/>
                    </a:lnTo>
                    <a:lnTo>
                      <a:pt x="1832" y="13824"/>
                    </a:lnTo>
                    <a:lnTo>
                      <a:pt x="1783" y="13750"/>
                    </a:lnTo>
                    <a:lnTo>
                      <a:pt x="1759" y="13653"/>
                    </a:lnTo>
                    <a:lnTo>
                      <a:pt x="1783" y="13555"/>
                    </a:lnTo>
                    <a:lnTo>
                      <a:pt x="1832" y="13482"/>
                    </a:lnTo>
                    <a:lnTo>
                      <a:pt x="1905" y="13433"/>
                    </a:lnTo>
                    <a:lnTo>
                      <a:pt x="2003" y="13409"/>
                    </a:lnTo>
                    <a:close/>
                    <a:moveTo>
                      <a:pt x="635" y="0"/>
                    </a:moveTo>
                    <a:lnTo>
                      <a:pt x="489" y="49"/>
                    </a:lnTo>
                    <a:lnTo>
                      <a:pt x="342" y="122"/>
                    </a:lnTo>
                    <a:lnTo>
                      <a:pt x="220" y="220"/>
                    </a:lnTo>
                    <a:lnTo>
                      <a:pt x="123" y="342"/>
                    </a:lnTo>
                    <a:lnTo>
                      <a:pt x="74" y="464"/>
                    </a:lnTo>
                    <a:lnTo>
                      <a:pt x="25" y="611"/>
                    </a:lnTo>
                    <a:lnTo>
                      <a:pt x="0" y="782"/>
                    </a:lnTo>
                    <a:lnTo>
                      <a:pt x="0" y="17780"/>
                    </a:lnTo>
                    <a:lnTo>
                      <a:pt x="25" y="17927"/>
                    </a:lnTo>
                    <a:lnTo>
                      <a:pt x="74" y="18073"/>
                    </a:lnTo>
                    <a:lnTo>
                      <a:pt x="123" y="18195"/>
                    </a:lnTo>
                    <a:lnTo>
                      <a:pt x="220" y="18318"/>
                    </a:lnTo>
                    <a:lnTo>
                      <a:pt x="342" y="18415"/>
                    </a:lnTo>
                    <a:lnTo>
                      <a:pt x="489" y="18489"/>
                    </a:lnTo>
                    <a:lnTo>
                      <a:pt x="635" y="18537"/>
                    </a:lnTo>
                    <a:lnTo>
                      <a:pt x="782" y="18562"/>
                    </a:lnTo>
                    <a:lnTo>
                      <a:pt x="14361" y="18562"/>
                    </a:lnTo>
                    <a:lnTo>
                      <a:pt x="14508" y="18537"/>
                    </a:lnTo>
                    <a:lnTo>
                      <a:pt x="14654" y="18489"/>
                    </a:lnTo>
                    <a:lnTo>
                      <a:pt x="14801" y="18415"/>
                    </a:lnTo>
                    <a:lnTo>
                      <a:pt x="14923" y="18318"/>
                    </a:lnTo>
                    <a:lnTo>
                      <a:pt x="15021" y="18195"/>
                    </a:lnTo>
                    <a:lnTo>
                      <a:pt x="15069" y="18073"/>
                    </a:lnTo>
                    <a:lnTo>
                      <a:pt x="15118" y="17927"/>
                    </a:lnTo>
                    <a:lnTo>
                      <a:pt x="15143" y="17780"/>
                    </a:lnTo>
                    <a:lnTo>
                      <a:pt x="15143" y="3859"/>
                    </a:lnTo>
                    <a:lnTo>
                      <a:pt x="12554" y="3859"/>
                    </a:lnTo>
                    <a:lnTo>
                      <a:pt x="12285" y="3835"/>
                    </a:lnTo>
                    <a:lnTo>
                      <a:pt x="12065" y="3761"/>
                    </a:lnTo>
                    <a:lnTo>
                      <a:pt x="11846" y="3639"/>
                    </a:lnTo>
                    <a:lnTo>
                      <a:pt x="11650" y="3468"/>
                    </a:lnTo>
                    <a:lnTo>
                      <a:pt x="11504" y="3297"/>
                    </a:lnTo>
                    <a:lnTo>
                      <a:pt x="11382" y="3078"/>
                    </a:lnTo>
                    <a:lnTo>
                      <a:pt x="11308" y="2833"/>
                    </a:lnTo>
                    <a:lnTo>
                      <a:pt x="11284" y="2589"/>
                    </a:lnTo>
                    <a:lnTo>
                      <a:pt x="11284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796" name="CustomShape 11"/>
              <p:cNvSpPr/>
              <p:nvPr/>
            </p:nvSpPr>
            <p:spPr>
              <a:xfrm>
                <a:off x="1608480" y="3122280"/>
                <a:ext cx="52560" cy="52560"/>
              </a:xfrm>
              <a:custGeom>
                <a:avLst/>
                <a:gdLst/>
                <a:ahLst/>
                <a:rect l="l" t="t" r="r" b="b"/>
                <a:pathLst>
                  <a:path w="3371" h="3371">
                    <a:moveTo>
                      <a:pt x="0" y="0"/>
                    </a:moveTo>
                    <a:lnTo>
                      <a:pt x="0" y="2589"/>
                    </a:lnTo>
                    <a:lnTo>
                      <a:pt x="0" y="2736"/>
                    </a:lnTo>
                    <a:lnTo>
                      <a:pt x="49" y="2882"/>
                    </a:lnTo>
                    <a:lnTo>
                      <a:pt x="122" y="3029"/>
                    </a:lnTo>
                    <a:lnTo>
                      <a:pt x="220" y="3126"/>
                    </a:lnTo>
                    <a:lnTo>
                      <a:pt x="342" y="3224"/>
                    </a:lnTo>
                    <a:lnTo>
                      <a:pt x="464" y="3297"/>
                    </a:lnTo>
                    <a:lnTo>
                      <a:pt x="611" y="3346"/>
                    </a:lnTo>
                    <a:lnTo>
                      <a:pt x="782" y="3371"/>
                    </a:lnTo>
                    <a:lnTo>
                      <a:pt x="3371" y="3371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3797" name="Group 12"/>
            <p:cNvGrpSpPr/>
            <p:nvPr/>
          </p:nvGrpSpPr>
          <p:grpSpPr>
            <a:xfrm>
              <a:off x="1403640" y="2819160"/>
              <a:ext cx="243360" cy="253800"/>
              <a:chOff x="1403640" y="2819160"/>
              <a:chExt cx="243360" cy="253800"/>
            </a:xfrm>
          </p:grpSpPr>
          <p:sp>
            <p:nvSpPr>
              <p:cNvPr id="3798" name="CustomShape 13"/>
              <p:cNvSpPr/>
              <p:nvPr/>
            </p:nvSpPr>
            <p:spPr>
              <a:xfrm>
                <a:off x="1403640" y="2837520"/>
                <a:ext cx="235440" cy="235440"/>
              </a:xfrm>
              <a:custGeom>
                <a:avLst/>
                <a:gdLst/>
                <a:ahLst/>
                <a:rect l="l" t="t" r="r" b="b"/>
                <a:pathLst>
                  <a:path w="15046" h="15045">
                    <a:moveTo>
                      <a:pt x="7132" y="0"/>
                    </a:moveTo>
                    <a:lnTo>
                      <a:pt x="6766" y="49"/>
                    </a:lnTo>
                    <a:lnTo>
                      <a:pt x="6375" y="98"/>
                    </a:lnTo>
                    <a:lnTo>
                      <a:pt x="6009" y="147"/>
                    </a:lnTo>
                    <a:lnTo>
                      <a:pt x="5642" y="244"/>
                    </a:lnTo>
                    <a:lnTo>
                      <a:pt x="5276" y="342"/>
                    </a:lnTo>
                    <a:lnTo>
                      <a:pt x="4934" y="464"/>
                    </a:lnTo>
                    <a:lnTo>
                      <a:pt x="4592" y="586"/>
                    </a:lnTo>
                    <a:lnTo>
                      <a:pt x="4250" y="733"/>
                    </a:lnTo>
                    <a:lnTo>
                      <a:pt x="3933" y="904"/>
                    </a:lnTo>
                    <a:lnTo>
                      <a:pt x="3615" y="1099"/>
                    </a:lnTo>
                    <a:lnTo>
                      <a:pt x="3322" y="1295"/>
                    </a:lnTo>
                    <a:lnTo>
                      <a:pt x="3029" y="1490"/>
                    </a:lnTo>
                    <a:lnTo>
                      <a:pt x="2736" y="1710"/>
                    </a:lnTo>
                    <a:lnTo>
                      <a:pt x="2467" y="1954"/>
                    </a:lnTo>
                    <a:lnTo>
                      <a:pt x="2199" y="2198"/>
                    </a:lnTo>
                    <a:lnTo>
                      <a:pt x="1954" y="2467"/>
                    </a:lnTo>
                    <a:lnTo>
                      <a:pt x="1710" y="2736"/>
                    </a:lnTo>
                    <a:lnTo>
                      <a:pt x="1490" y="3029"/>
                    </a:lnTo>
                    <a:lnTo>
                      <a:pt x="1295" y="3322"/>
                    </a:lnTo>
                    <a:lnTo>
                      <a:pt x="1100" y="3615"/>
                    </a:lnTo>
                    <a:lnTo>
                      <a:pt x="904" y="3932"/>
                    </a:lnTo>
                    <a:lnTo>
                      <a:pt x="733" y="4250"/>
                    </a:lnTo>
                    <a:lnTo>
                      <a:pt x="587" y="4592"/>
                    </a:lnTo>
                    <a:lnTo>
                      <a:pt x="465" y="4934"/>
                    </a:lnTo>
                    <a:lnTo>
                      <a:pt x="342" y="5276"/>
                    </a:lnTo>
                    <a:lnTo>
                      <a:pt x="245" y="5642"/>
                    </a:lnTo>
                    <a:lnTo>
                      <a:pt x="147" y="6008"/>
                    </a:lnTo>
                    <a:lnTo>
                      <a:pt x="98" y="6375"/>
                    </a:lnTo>
                    <a:lnTo>
                      <a:pt x="49" y="6765"/>
                    </a:lnTo>
                    <a:lnTo>
                      <a:pt x="0" y="7132"/>
                    </a:lnTo>
                    <a:lnTo>
                      <a:pt x="0" y="7522"/>
                    </a:lnTo>
                    <a:lnTo>
                      <a:pt x="0" y="7913"/>
                    </a:lnTo>
                    <a:lnTo>
                      <a:pt x="49" y="8280"/>
                    </a:lnTo>
                    <a:lnTo>
                      <a:pt x="98" y="8670"/>
                    </a:lnTo>
                    <a:lnTo>
                      <a:pt x="147" y="9037"/>
                    </a:lnTo>
                    <a:lnTo>
                      <a:pt x="245" y="9403"/>
                    </a:lnTo>
                    <a:lnTo>
                      <a:pt x="342" y="9769"/>
                    </a:lnTo>
                    <a:lnTo>
                      <a:pt x="465" y="10111"/>
                    </a:lnTo>
                    <a:lnTo>
                      <a:pt x="587" y="10453"/>
                    </a:lnTo>
                    <a:lnTo>
                      <a:pt x="733" y="10795"/>
                    </a:lnTo>
                    <a:lnTo>
                      <a:pt x="904" y="11113"/>
                    </a:lnTo>
                    <a:lnTo>
                      <a:pt x="1100" y="11430"/>
                    </a:lnTo>
                    <a:lnTo>
                      <a:pt x="1295" y="11723"/>
                    </a:lnTo>
                    <a:lnTo>
                      <a:pt x="1490" y="12016"/>
                    </a:lnTo>
                    <a:lnTo>
                      <a:pt x="1710" y="12309"/>
                    </a:lnTo>
                    <a:lnTo>
                      <a:pt x="1954" y="12578"/>
                    </a:lnTo>
                    <a:lnTo>
                      <a:pt x="2199" y="12847"/>
                    </a:lnTo>
                    <a:lnTo>
                      <a:pt x="2467" y="13091"/>
                    </a:lnTo>
                    <a:lnTo>
                      <a:pt x="2736" y="13335"/>
                    </a:lnTo>
                    <a:lnTo>
                      <a:pt x="3029" y="13555"/>
                    </a:lnTo>
                    <a:lnTo>
                      <a:pt x="3322" y="13750"/>
                    </a:lnTo>
                    <a:lnTo>
                      <a:pt x="3615" y="13946"/>
                    </a:lnTo>
                    <a:lnTo>
                      <a:pt x="3933" y="14141"/>
                    </a:lnTo>
                    <a:lnTo>
                      <a:pt x="4250" y="14312"/>
                    </a:lnTo>
                    <a:lnTo>
                      <a:pt x="4592" y="14459"/>
                    </a:lnTo>
                    <a:lnTo>
                      <a:pt x="4934" y="14581"/>
                    </a:lnTo>
                    <a:lnTo>
                      <a:pt x="5276" y="14703"/>
                    </a:lnTo>
                    <a:lnTo>
                      <a:pt x="5642" y="14801"/>
                    </a:lnTo>
                    <a:lnTo>
                      <a:pt x="6009" y="14898"/>
                    </a:lnTo>
                    <a:lnTo>
                      <a:pt x="6375" y="14947"/>
                    </a:lnTo>
                    <a:lnTo>
                      <a:pt x="6766" y="14996"/>
                    </a:lnTo>
                    <a:lnTo>
                      <a:pt x="7132" y="15045"/>
                    </a:lnTo>
                    <a:lnTo>
                      <a:pt x="7914" y="15045"/>
                    </a:lnTo>
                    <a:lnTo>
                      <a:pt x="8280" y="14996"/>
                    </a:lnTo>
                    <a:lnTo>
                      <a:pt x="8671" y="14947"/>
                    </a:lnTo>
                    <a:lnTo>
                      <a:pt x="9037" y="14898"/>
                    </a:lnTo>
                    <a:lnTo>
                      <a:pt x="9403" y="14801"/>
                    </a:lnTo>
                    <a:lnTo>
                      <a:pt x="9770" y="14703"/>
                    </a:lnTo>
                    <a:lnTo>
                      <a:pt x="10112" y="14581"/>
                    </a:lnTo>
                    <a:lnTo>
                      <a:pt x="10454" y="14459"/>
                    </a:lnTo>
                    <a:lnTo>
                      <a:pt x="10795" y="14312"/>
                    </a:lnTo>
                    <a:lnTo>
                      <a:pt x="11113" y="14141"/>
                    </a:lnTo>
                    <a:lnTo>
                      <a:pt x="11430" y="13946"/>
                    </a:lnTo>
                    <a:lnTo>
                      <a:pt x="11724" y="13750"/>
                    </a:lnTo>
                    <a:lnTo>
                      <a:pt x="12017" y="13555"/>
                    </a:lnTo>
                    <a:lnTo>
                      <a:pt x="12310" y="13335"/>
                    </a:lnTo>
                    <a:lnTo>
                      <a:pt x="12578" y="13091"/>
                    </a:lnTo>
                    <a:lnTo>
                      <a:pt x="12847" y="12847"/>
                    </a:lnTo>
                    <a:lnTo>
                      <a:pt x="13091" y="12578"/>
                    </a:lnTo>
                    <a:lnTo>
                      <a:pt x="13335" y="12309"/>
                    </a:lnTo>
                    <a:lnTo>
                      <a:pt x="13555" y="12016"/>
                    </a:lnTo>
                    <a:lnTo>
                      <a:pt x="13751" y="11723"/>
                    </a:lnTo>
                    <a:lnTo>
                      <a:pt x="13946" y="11430"/>
                    </a:lnTo>
                    <a:lnTo>
                      <a:pt x="14141" y="11113"/>
                    </a:lnTo>
                    <a:lnTo>
                      <a:pt x="14312" y="10795"/>
                    </a:lnTo>
                    <a:lnTo>
                      <a:pt x="14459" y="10453"/>
                    </a:lnTo>
                    <a:lnTo>
                      <a:pt x="14581" y="10111"/>
                    </a:lnTo>
                    <a:lnTo>
                      <a:pt x="14703" y="9769"/>
                    </a:lnTo>
                    <a:lnTo>
                      <a:pt x="14801" y="9403"/>
                    </a:lnTo>
                    <a:lnTo>
                      <a:pt x="14899" y="9037"/>
                    </a:lnTo>
                    <a:lnTo>
                      <a:pt x="14947" y="8670"/>
                    </a:lnTo>
                    <a:lnTo>
                      <a:pt x="14996" y="8280"/>
                    </a:lnTo>
                    <a:lnTo>
                      <a:pt x="15045" y="7913"/>
                    </a:lnTo>
                    <a:lnTo>
                      <a:pt x="15045" y="7522"/>
                    </a:lnTo>
                    <a:lnTo>
                      <a:pt x="7523" y="7522"/>
                    </a:lnTo>
                    <a:lnTo>
                      <a:pt x="7523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799" name="CustomShape 14"/>
              <p:cNvSpPr/>
              <p:nvPr/>
            </p:nvSpPr>
            <p:spPr>
              <a:xfrm>
                <a:off x="1529280" y="2887200"/>
                <a:ext cx="117720" cy="60480"/>
              </a:xfrm>
              <a:custGeom>
                <a:avLst/>
                <a:gdLst/>
                <a:ahLst/>
                <a:rect l="l" t="t" r="r" b="b"/>
                <a:pathLst>
                  <a:path w="7523" h="3884">
                    <a:moveTo>
                      <a:pt x="2491" y="2956"/>
                    </a:moveTo>
                    <a:lnTo>
                      <a:pt x="2491" y="3396"/>
                    </a:lnTo>
                    <a:lnTo>
                      <a:pt x="1759" y="3396"/>
                    </a:lnTo>
                    <a:lnTo>
                      <a:pt x="2491" y="2956"/>
                    </a:lnTo>
                    <a:close/>
                    <a:moveTo>
                      <a:pt x="3346" y="2443"/>
                    </a:moveTo>
                    <a:lnTo>
                      <a:pt x="3346" y="3396"/>
                    </a:lnTo>
                    <a:lnTo>
                      <a:pt x="2980" y="3396"/>
                    </a:lnTo>
                    <a:lnTo>
                      <a:pt x="2980" y="2663"/>
                    </a:lnTo>
                    <a:lnTo>
                      <a:pt x="3346" y="2443"/>
                    </a:lnTo>
                    <a:close/>
                    <a:moveTo>
                      <a:pt x="4201" y="1930"/>
                    </a:moveTo>
                    <a:lnTo>
                      <a:pt x="4201" y="3396"/>
                    </a:lnTo>
                    <a:lnTo>
                      <a:pt x="3835" y="3396"/>
                    </a:lnTo>
                    <a:lnTo>
                      <a:pt x="3835" y="2150"/>
                    </a:lnTo>
                    <a:lnTo>
                      <a:pt x="3835" y="2150"/>
                    </a:lnTo>
                    <a:lnTo>
                      <a:pt x="4201" y="1930"/>
                    </a:lnTo>
                    <a:close/>
                    <a:moveTo>
                      <a:pt x="5056" y="1393"/>
                    </a:moveTo>
                    <a:lnTo>
                      <a:pt x="5056" y="3396"/>
                    </a:lnTo>
                    <a:lnTo>
                      <a:pt x="4689" y="3396"/>
                    </a:lnTo>
                    <a:lnTo>
                      <a:pt x="4689" y="1637"/>
                    </a:lnTo>
                    <a:lnTo>
                      <a:pt x="5056" y="1393"/>
                    </a:lnTo>
                    <a:close/>
                    <a:moveTo>
                      <a:pt x="5911" y="885"/>
                    </a:moveTo>
                    <a:lnTo>
                      <a:pt x="5911" y="3396"/>
                    </a:lnTo>
                    <a:lnTo>
                      <a:pt x="5544" y="3396"/>
                    </a:lnTo>
                    <a:lnTo>
                      <a:pt x="5544" y="1100"/>
                    </a:lnTo>
                    <a:lnTo>
                      <a:pt x="5911" y="885"/>
                    </a:lnTo>
                    <a:close/>
                    <a:moveTo>
                      <a:pt x="6399" y="978"/>
                    </a:moveTo>
                    <a:lnTo>
                      <a:pt x="6619" y="1539"/>
                    </a:lnTo>
                    <a:lnTo>
                      <a:pt x="6790" y="2031"/>
                    </a:lnTo>
                    <a:lnTo>
                      <a:pt x="6790" y="3396"/>
                    </a:lnTo>
                    <a:lnTo>
                      <a:pt x="6399" y="3396"/>
                    </a:lnTo>
                    <a:lnTo>
                      <a:pt x="6399" y="978"/>
                    </a:lnTo>
                    <a:close/>
                    <a:moveTo>
                      <a:pt x="6448" y="1"/>
                    </a:moveTo>
                    <a:lnTo>
                      <a:pt x="0" y="3884"/>
                    </a:lnTo>
                    <a:lnTo>
                      <a:pt x="7523" y="3884"/>
                    </a:lnTo>
                    <a:lnTo>
                      <a:pt x="7498" y="3347"/>
                    </a:lnTo>
                    <a:lnTo>
                      <a:pt x="7449" y="2834"/>
                    </a:lnTo>
                    <a:lnTo>
                      <a:pt x="7352" y="2321"/>
                    </a:lnTo>
                    <a:lnTo>
                      <a:pt x="7229" y="1832"/>
                    </a:lnTo>
                    <a:lnTo>
                      <a:pt x="7083" y="1344"/>
                    </a:lnTo>
                    <a:lnTo>
                      <a:pt x="6912" y="880"/>
                    </a:lnTo>
                    <a:lnTo>
                      <a:pt x="6692" y="440"/>
                    </a:lnTo>
                    <a:lnTo>
                      <a:pt x="6448" y="1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800" name="CustomShape 15"/>
              <p:cNvSpPr/>
              <p:nvPr/>
            </p:nvSpPr>
            <p:spPr>
              <a:xfrm>
                <a:off x="1529280" y="2819160"/>
                <a:ext cx="100800" cy="117720"/>
              </a:xfrm>
              <a:custGeom>
                <a:avLst/>
                <a:gdLst/>
                <a:ahLst/>
                <a:rect l="l" t="t" r="r" b="b"/>
                <a:pathLst>
                  <a:path w="6448" h="7524">
                    <a:moveTo>
                      <a:pt x="489" y="514"/>
                    </a:moveTo>
                    <a:lnTo>
                      <a:pt x="879" y="538"/>
                    </a:lnTo>
                    <a:lnTo>
                      <a:pt x="1270" y="611"/>
                    </a:lnTo>
                    <a:lnTo>
                      <a:pt x="1661" y="685"/>
                    </a:lnTo>
                    <a:lnTo>
                      <a:pt x="2052" y="782"/>
                    </a:lnTo>
                    <a:lnTo>
                      <a:pt x="2418" y="929"/>
                    </a:lnTo>
                    <a:lnTo>
                      <a:pt x="2809" y="1075"/>
                    </a:lnTo>
                    <a:lnTo>
                      <a:pt x="3151" y="1246"/>
                    </a:lnTo>
                    <a:lnTo>
                      <a:pt x="3517" y="1417"/>
                    </a:lnTo>
                    <a:lnTo>
                      <a:pt x="3835" y="1637"/>
                    </a:lnTo>
                    <a:lnTo>
                      <a:pt x="4152" y="1857"/>
                    </a:lnTo>
                    <a:lnTo>
                      <a:pt x="4445" y="2077"/>
                    </a:lnTo>
                    <a:lnTo>
                      <a:pt x="4738" y="2321"/>
                    </a:lnTo>
                    <a:lnTo>
                      <a:pt x="5031" y="2590"/>
                    </a:lnTo>
                    <a:lnTo>
                      <a:pt x="5276" y="2883"/>
                    </a:lnTo>
                    <a:lnTo>
                      <a:pt x="5520" y="3176"/>
                    </a:lnTo>
                    <a:lnTo>
                      <a:pt x="5764" y="3493"/>
                    </a:lnTo>
                    <a:lnTo>
                      <a:pt x="489" y="6668"/>
                    </a:lnTo>
                    <a:lnTo>
                      <a:pt x="489" y="514"/>
                    </a:lnTo>
                    <a:close/>
                    <a:moveTo>
                      <a:pt x="0" y="1"/>
                    </a:moveTo>
                    <a:lnTo>
                      <a:pt x="0" y="7523"/>
                    </a:lnTo>
                    <a:lnTo>
                      <a:pt x="6448" y="3640"/>
                    </a:lnTo>
                    <a:lnTo>
                      <a:pt x="6179" y="3249"/>
                    </a:lnTo>
                    <a:lnTo>
                      <a:pt x="5911" y="2858"/>
                    </a:lnTo>
                    <a:lnTo>
                      <a:pt x="5593" y="2492"/>
                    </a:lnTo>
                    <a:lnTo>
                      <a:pt x="5276" y="2150"/>
                    </a:lnTo>
                    <a:lnTo>
                      <a:pt x="4909" y="1833"/>
                    </a:lnTo>
                    <a:lnTo>
                      <a:pt x="4543" y="1540"/>
                    </a:lnTo>
                    <a:lnTo>
                      <a:pt x="4152" y="1246"/>
                    </a:lnTo>
                    <a:lnTo>
                      <a:pt x="3761" y="1002"/>
                    </a:lnTo>
                    <a:lnTo>
                      <a:pt x="3322" y="782"/>
                    </a:lnTo>
                    <a:lnTo>
                      <a:pt x="2882" y="587"/>
                    </a:lnTo>
                    <a:lnTo>
                      <a:pt x="2443" y="416"/>
                    </a:lnTo>
                    <a:lnTo>
                      <a:pt x="1978" y="270"/>
                    </a:lnTo>
                    <a:lnTo>
                      <a:pt x="1490" y="147"/>
                    </a:lnTo>
                    <a:lnTo>
                      <a:pt x="1002" y="74"/>
                    </a:lnTo>
                    <a:lnTo>
                      <a:pt x="513" y="25"/>
                    </a:lnTo>
                    <a:lnTo>
                      <a:pt x="0" y="1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3801" name="Group 16"/>
            <p:cNvGrpSpPr/>
            <p:nvPr/>
          </p:nvGrpSpPr>
          <p:grpSpPr>
            <a:xfrm>
              <a:off x="1779840" y="2857320"/>
              <a:ext cx="283680" cy="208080"/>
              <a:chOff x="1779840" y="2857320"/>
              <a:chExt cx="283680" cy="208080"/>
            </a:xfrm>
          </p:grpSpPr>
          <p:sp>
            <p:nvSpPr>
              <p:cNvPr id="3802" name="CustomShape 17"/>
              <p:cNvSpPr/>
              <p:nvPr/>
            </p:nvSpPr>
            <p:spPr>
              <a:xfrm>
                <a:off x="1779840" y="2857320"/>
                <a:ext cx="283680" cy="208080"/>
              </a:xfrm>
              <a:custGeom>
                <a:avLst/>
                <a:gdLst/>
                <a:ahLst/>
                <a:rect l="l" t="t" r="r" b="b"/>
                <a:pathLst>
                  <a:path w="18122" h="13287">
                    <a:moveTo>
                      <a:pt x="366" y="0"/>
                    </a:moveTo>
                    <a:lnTo>
                      <a:pt x="293" y="49"/>
                    </a:lnTo>
                    <a:lnTo>
                      <a:pt x="195" y="74"/>
                    </a:lnTo>
                    <a:lnTo>
                      <a:pt x="122" y="147"/>
                    </a:lnTo>
                    <a:lnTo>
                      <a:pt x="73" y="220"/>
                    </a:lnTo>
                    <a:lnTo>
                      <a:pt x="24" y="293"/>
                    </a:lnTo>
                    <a:lnTo>
                      <a:pt x="0" y="391"/>
                    </a:lnTo>
                    <a:lnTo>
                      <a:pt x="0" y="489"/>
                    </a:lnTo>
                    <a:lnTo>
                      <a:pt x="0" y="12798"/>
                    </a:lnTo>
                    <a:lnTo>
                      <a:pt x="0" y="12896"/>
                    </a:lnTo>
                    <a:lnTo>
                      <a:pt x="24" y="12993"/>
                    </a:lnTo>
                    <a:lnTo>
                      <a:pt x="73" y="13067"/>
                    </a:lnTo>
                    <a:lnTo>
                      <a:pt x="122" y="13140"/>
                    </a:lnTo>
                    <a:lnTo>
                      <a:pt x="195" y="13213"/>
                    </a:lnTo>
                    <a:lnTo>
                      <a:pt x="293" y="13238"/>
                    </a:lnTo>
                    <a:lnTo>
                      <a:pt x="366" y="13287"/>
                    </a:lnTo>
                    <a:lnTo>
                      <a:pt x="17756" y="13287"/>
                    </a:lnTo>
                    <a:lnTo>
                      <a:pt x="17829" y="13238"/>
                    </a:lnTo>
                    <a:lnTo>
                      <a:pt x="17927" y="13213"/>
                    </a:lnTo>
                    <a:lnTo>
                      <a:pt x="18000" y="13140"/>
                    </a:lnTo>
                    <a:lnTo>
                      <a:pt x="18049" y="13067"/>
                    </a:lnTo>
                    <a:lnTo>
                      <a:pt x="18098" y="12993"/>
                    </a:lnTo>
                    <a:lnTo>
                      <a:pt x="18122" y="12896"/>
                    </a:lnTo>
                    <a:lnTo>
                      <a:pt x="18122" y="12798"/>
                    </a:lnTo>
                    <a:lnTo>
                      <a:pt x="18122" y="12700"/>
                    </a:lnTo>
                    <a:lnTo>
                      <a:pt x="18098" y="12603"/>
                    </a:lnTo>
                    <a:lnTo>
                      <a:pt x="18049" y="12529"/>
                    </a:lnTo>
                    <a:lnTo>
                      <a:pt x="18000" y="12456"/>
                    </a:lnTo>
                    <a:lnTo>
                      <a:pt x="17927" y="12383"/>
                    </a:lnTo>
                    <a:lnTo>
                      <a:pt x="17829" y="12358"/>
                    </a:lnTo>
                    <a:lnTo>
                      <a:pt x="17756" y="12310"/>
                    </a:lnTo>
                    <a:lnTo>
                      <a:pt x="977" y="12310"/>
                    </a:lnTo>
                    <a:lnTo>
                      <a:pt x="977" y="489"/>
                    </a:lnTo>
                    <a:lnTo>
                      <a:pt x="953" y="391"/>
                    </a:lnTo>
                    <a:lnTo>
                      <a:pt x="928" y="293"/>
                    </a:lnTo>
                    <a:lnTo>
                      <a:pt x="879" y="220"/>
                    </a:lnTo>
                    <a:lnTo>
                      <a:pt x="830" y="147"/>
                    </a:lnTo>
                    <a:lnTo>
                      <a:pt x="757" y="74"/>
                    </a:lnTo>
                    <a:lnTo>
                      <a:pt x="659" y="49"/>
                    </a:lnTo>
                    <a:lnTo>
                      <a:pt x="586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803" name="CustomShape 18"/>
              <p:cNvSpPr/>
              <p:nvPr/>
            </p:nvSpPr>
            <p:spPr>
              <a:xfrm>
                <a:off x="1812600" y="2957760"/>
                <a:ext cx="48240" cy="83160"/>
              </a:xfrm>
              <a:custGeom>
                <a:avLst/>
                <a:gdLst/>
                <a:ahLst/>
                <a:rect l="l" t="t" r="r" b="b"/>
                <a:pathLst>
                  <a:path w="3103" h="5325">
                    <a:moveTo>
                      <a:pt x="489" y="1"/>
                    </a:moveTo>
                    <a:lnTo>
                      <a:pt x="391" y="25"/>
                    </a:lnTo>
                    <a:lnTo>
                      <a:pt x="294" y="50"/>
                    </a:lnTo>
                    <a:lnTo>
                      <a:pt x="196" y="98"/>
                    </a:lnTo>
                    <a:lnTo>
                      <a:pt x="147" y="147"/>
                    </a:lnTo>
                    <a:lnTo>
                      <a:pt x="74" y="220"/>
                    </a:lnTo>
                    <a:lnTo>
                      <a:pt x="25" y="294"/>
                    </a:lnTo>
                    <a:lnTo>
                      <a:pt x="0" y="391"/>
                    </a:lnTo>
                    <a:lnTo>
                      <a:pt x="0" y="489"/>
                    </a:lnTo>
                    <a:lnTo>
                      <a:pt x="0" y="5325"/>
                    </a:lnTo>
                    <a:lnTo>
                      <a:pt x="3102" y="5325"/>
                    </a:lnTo>
                    <a:lnTo>
                      <a:pt x="3102" y="489"/>
                    </a:lnTo>
                    <a:lnTo>
                      <a:pt x="3102" y="391"/>
                    </a:lnTo>
                    <a:lnTo>
                      <a:pt x="3053" y="294"/>
                    </a:lnTo>
                    <a:lnTo>
                      <a:pt x="3029" y="220"/>
                    </a:lnTo>
                    <a:lnTo>
                      <a:pt x="2956" y="147"/>
                    </a:lnTo>
                    <a:lnTo>
                      <a:pt x="2882" y="98"/>
                    </a:lnTo>
                    <a:lnTo>
                      <a:pt x="2809" y="50"/>
                    </a:lnTo>
                    <a:lnTo>
                      <a:pt x="2711" y="25"/>
                    </a:lnTo>
                    <a:lnTo>
                      <a:pt x="2614" y="1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804" name="CustomShape 19"/>
              <p:cNvSpPr/>
              <p:nvPr/>
            </p:nvSpPr>
            <p:spPr>
              <a:xfrm>
                <a:off x="1982520" y="2957760"/>
                <a:ext cx="48240" cy="83160"/>
              </a:xfrm>
              <a:custGeom>
                <a:avLst/>
                <a:gdLst/>
                <a:ahLst/>
                <a:rect l="l" t="t" r="r" b="b"/>
                <a:pathLst>
                  <a:path w="3103" h="5325">
                    <a:moveTo>
                      <a:pt x="489" y="1"/>
                    </a:moveTo>
                    <a:lnTo>
                      <a:pt x="392" y="25"/>
                    </a:lnTo>
                    <a:lnTo>
                      <a:pt x="294" y="50"/>
                    </a:lnTo>
                    <a:lnTo>
                      <a:pt x="221" y="98"/>
                    </a:lnTo>
                    <a:lnTo>
                      <a:pt x="147" y="147"/>
                    </a:lnTo>
                    <a:lnTo>
                      <a:pt x="74" y="220"/>
                    </a:lnTo>
                    <a:lnTo>
                      <a:pt x="50" y="294"/>
                    </a:lnTo>
                    <a:lnTo>
                      <a:pt x="1" y="391"/>
                    </a:lnTo>
                    <a:lnTo>
                      <a:pt x="1" y="489"/>
                    </a:lnTo>
                    <a:lnTo>
                      <a:pt x="1" y="5325"/>
                    </a:lnTo>
                    <a:lnTo>
                      <a:pt x="3103" y="5325"/>
                    </a:lnTo>
                    <a:lnTo>
                      <a:pt x="3103" y="489"/>
                    </a:lnTo>
                    <a:lnTo>
                      <a:pt x="3103" y="391"/>
                    </a:lnTo>
                    <a:lnTo>
                      <a:pt x="3078" y="294"/>
                    </a:lnTo>
                    <a:lnTo>
                      <a:pt x="3029" y="220"/>
                    </a:lnTo>
                    <a:lnTo>
                      <a:pt x="2956" y="147"/>
                    </a:lnTo>
                    <a:lnTo>
                      <a:pt x="2907" y="98"/>
                    </a:lnTo>
                    <a:lnTo>
                      <a:pt x="2810" y="50"/>
                    </a:lnTo>
                    <a:lnTo>
                      <a:pt x="2712" y="25"/>
                    </a:lnTo>
                    <a:lnTo>
                      <a:pt x="2614" y="1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805" name="CustomShape 20"/>
              <p:cNvSpPr/>
              <p:nvPr/>
            </p:nvSpPr>
            <p:spPr>
              <a:xfrm>
                <a:off x="1869120" y="2865960"/>
                <a:ext cx="48240" cy="174960"/>
              </a:xfrm>
              <a:custGeom>
                <a:avLst/>
                <a:gdLst/>
                <a:ahLst/>
                <a:rect l="l" t="t" r="r" b="b"/>
                <a:pathLst>
                  <a:path w="3103" h="11186">
                    <a:moveTo>
                      <a:pt x="489" y="0"/>
                    </a:moveTo>
                    <a:lnTo>
                      <a:pt x="391" y="25"/>
                    </a:lnTo>
                    <a:lnTo>
                      <a:pt x="294" y="49"/>
                    </a:lnTo>
                    <a:lnTo>
                      <a:pt x="220" y="98"/>
                    </a:lnTo>
                    <a:lnTo>
                      <a:pt x="147" y="147"/>
                    </a:lnTo>
                    <a:lnTo>
                      <a:pt x="74" y="220"/>
                    </a:lnTo>
                    <a:lnTo>
                      <a:pt x="49" y="293"/>
                    </a:lnTo>
                    <a:lnTo>
                      <a:pt x="1" y="391"/>
                    </a:lnTo>
                    <a:lnTo>
                      <a:pt x="1" y="489"/>
                    </a:lnTo>
                    <a:lnTo>
                      <a:pt x="1" y="11186"/>
                    </a:lnTo>
                    <a:lnTo>
                      <a:pt x="3102" y="11186"/>
                    </a:lnTo>
                    <a:lnTo>
                      <a:pt x="3102" y="489"/>
                    </a:lnTo>
                    <a:lnTo>
                      <a:pt x="3102" y="391"/>
                    </a:lnTo>
                    <a:lnTo>
                      <a:pt x="3078" y="293"/>
                    </a:lnTo>
                    <a:lnTo>
                      <a:pt x="3029" y="220"/>
                    </a:lnTo>
                    <a:lnTo>
                      <a:pt x="2956" y="147"/>
                    </a:lnTo>
                    <a:lnTo>
                      <a:pt x="2907" y="98"/>
                    </a:lnTo>
                    <a:lnTo>
                      <a:pt x="2809" y="49"/>
                    </a:lnTo>
                    <a:lnTo>
                      <a:pt x="2712" y="25"/>
                    </a:lnTo>
                    <a:lnTo>
                      <a:pt x="2614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806" name="CustomShape 21"/>
              <p:cNvSpPr/>
              <p:nvPr/>
            </p:nvSpPr>
            <p:spPr>
              <a:xfrm>
                <a:off x="1925280" y="2910240"/>
                <a:ext cx="48600" cy="130680"/>
              </a:xfrm>
              <a:custGeom>
                <a:avLst/>
                <a:gdLst/>
                <a:ahLst/>
                <a:rect l="l" t="t" r="r" b="b"/>
                <a:pathLst>
                  <a:path w="3127" h="8353">
                    <a:moveTo>
                      <a:pt x="489" y="0"/>
                    </a:moveTo>
                    <a:lnTo>
                      <a:pt x="392" y="25"/>
                    </a:lnTo>
                    <a:lnTo>
                      <a:pt x="318" y="49"/>
                    </a:lnTo>
                    <a:lnTo>
                      <a:pt x="221" y="98"/>
                    </a:lnTo>
                    <a:lnTo>
                      <a:pt x="147" y="147"/>
                    </a:lnTo>
                    <a:lnTo>
                      <a:pt x="99" y="220"/>
                    </a:lnTo>
                    <a:lnTo>
                      <a:pt x="50" y="293"/>
                    </a:lnTo>
                    <a:lnTo>
                      <a:pt x="25" y="391"/>
                    </a:lnTo>
                    <a:lnTo>
                      <a:pt x="1" y="489"/>
                    </a:lnTo>
                    <a:lnTo>
                      <a:pt x="1" y="8353"/>
                    </a:lnTo>
                    <a:lnTo>
                      <a:pt x="3127" y="8353"/>
                    </a:lnTo>
                    <a:lnTo>
                      <a:pt x="3127" y="489"/>
                    </a:lnTo>
                    <a:lnTo>
                      <a:pt x="3103" y="391"/>
                    </a:lnTo>
                    <a:lnTo>
                      <a:pt x="3078" y="293"/>
                    </a:lnTo>
                    <a:lnTo>
                      <a:pt x="3029" y="220"/>
                    </a:lnTo>
                    <a:lnTo>
                      <a:pt x="2980" y="147"/>
                    </a:lnTo>
                    <a:lnTo>
                      <a:pt x="2907" y="98"/>
                    </a:lnTo>
                    <a:lnTo>
                      <a:pt x="2809" y="49"/>
                    </a:lnTo>
                    <a:lnTo>
                      <a:pt x="2736" y="25"/>
                    </a:lnTo>
                    <a:lnTo>
                      <a:pt x="2639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3807" name="Group 22"/>
            <p:cNvGrpSpPr/>
            <p:nvPr/>
          </p:nvGrpSpPr>
          <p:grpSpPr>
            <a:xfrm>
              <a:off x="1783440" y="3182760"/>
              <a:ext cx="283680" cy="208080"/>
              <a:chOff x="1783440" y="3182760"/>
              <a:chExt cx="283680" cy="208080"/>
            </a:xfrm>
          </p:grpSpPr>
          <p:sp>
            <p:nvSpPr>
              <p:cNvPr id="3808" name="CustomShape 23"/>
              <p:cNvSpPr/>
              <p:nvPr/>
            </p:nvSpPr>
            <p:spPr>
              <a:xfrm>
                <a:off x="1783440" y="3182760"/>
                <a:ext cx="283680" cy="208080"/>
              </a:xfrm>
              <a:custGeom>
                <a:avLst/>
                <a:gdLst/>
                <a:ahLst/>
                <a:rect l="l" t="t" r="r" b="b"/>
                <a:pathLst>
                  <a:path w="18122" h="13287">
                    <a:moveTo>
                      <a:pt x="366" y="0"/>
                    </a:moveTo>
                    <a:lnTo>
                      <a:pt x="293" y="49"/>
                    </a:lnTo>
                    <a:lnTo>
                      <a:pt x="195" y="74"/>
                    </a:lnTo>
                    <a:lnTo>
                      <a:pt x="122" y="147"/>
                    </a:lnTo>
                    <a:lnTo>
                      <a:pt x="73" y="220"/>
                    </a:lnTo>
                    <a:lnTo>
                      <a:pt x="25" y="293"/>
                    </a:lnTo>
                    <a:lnTo>
                      <a:pt x="0" y="391"/>
                    </a:lnTo>
                    <a:lnTo>
                      <a:pt x="0" y="489"/>
                    </a:lnTo>
                    <a:lnTo>
                      <a:pt x="0" y="12798"/>
                    </a:lnTo>
                    <a:lnTo>
                      <a:pt x="0" y="12896"/>
                    </a:lnTo>
                    <a:lnTo>
                      <a:pt x="25" y="12993"/>
                    </a:lnTo>
                    <a:lnTo>
                      <a:pt x="73" y="13067"/>
                    </a:lnTo>
                    <a:lnTo>
                      <a:pt x="122" y="13140"/>
                    </a:lnTo>
                    <a:lnTo>
                      <a:pt x="195" y="13213"/>
                    </a:lnTo>
                    <a:lnTo>
                      <a:pt x="293" y="13238"/>
                    </a:lnTo>
                    <a:lnTo>
                      <a:pt x="366" y="13287"/>
                    </a:lnTo>
                    <a:lnTo>
                      <a:pt x="17756" y="13287"/>
                    </a:lnTo>
                    <a:lnTo>
                      <a:pt x="17829" y="13238"/>
                    </a:lnTo>
                    <a:lnTo>
                      <a:pt x="17927" y="13213"/>
                    </a:lnTo>
                    <a:lnTo>
                      <a:pt x="18000" y="13140"/>
                    </a:lnTo>
                    <a:lnTo>
                      <a:pt x="18049" y="13067"/>
                    </a:lnTo>
                    <a:lnTo>
                      <a:pt x="18098" y="12993"/>
                    </a:lnTo>
                    <a:lnTo>
                      <a:pt x="18122" y="12896"/>
                    </a:lnTo>
                    <a:lnTo>
                      <a:pt x="18122" y="12798"/>
                    </a:lnTo>
                    <a:lnTo>
                      <a:pt x="18122" y="12700"/>
                    </a:lnTo>
                    <a:lnTo>
                      <a:pt x="18098" y="12603"/>
                    </a:lnTo>
                    <a:lnTo>
                      <a:pt x="18049" y="12529"/>
                    </a:lnTo>
                    <a:lnTo>
                      <a:pt x="18000" y="12456"/>
                    </a:lnTo>
                    <a:lnTo>
                      <a:pt x="17927" y="12383"/>
                    </a:lnTo>
                    <a:lnTo>
                      <a:pt x="17829" y="12358"/>
                    </a:lnTo>
                    <a:lnTo>
                      <a:pt x="17756" y="12310"/>
                    </a:lnTo>
                    <a:lnTo>
                      <a:pt x="977" y="12310"/>
                    </a:lnTo>
                    <a:lnTo>
                      <a:pt x="977" y="489"/>
                    </a:lnTo>
                    <a:lnTo>
                      <a:pt x="953" y="391"/>
                    </a:lnTo>
                    <a:lnTo>
                      <a:pt x="928" y="293"/>
                    </a:lnTo>
                    <a:lnTo>
                      <a:pt x="879" y="220"/>
                    </a:lnTo>
                    <a:lnTo>
                      <a:pt x="830" y="147"/>
                    </a:lnTo>
                    <a:lnTo>
                      <a:pt x="757" y="74"/>
                    </a:lnTo>
                    <a:lnTo>
                      <a:pt x="660" y="49"/>
                    </a:lnTo>
                    <a:lnTo>
                      <a:pt x="586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809" name="CustomShape 24"/>
              <p:cNvSpPr/>
              <p:nvPr/>
            </p:nvSpPr>
            <p:spPr>
              <a:xfrm>
                <a:off x="1803240" y="3199320"/>
                <a:ext cx="243720" cy="155880"/>
              </a:xfrm>
              <a:custGeom>
                <a:avLst/>
                <a:gdLst/>
                <a:ahLst/>
                <a:rect l="l" t="t" r="r" b="b"/>
                <a:pathLst>
                  <a:path w="15582" h="9966">
                    <a:moveTo>
                      <a:pt x="14752" y="1"/>
                    </a:moveTo>
                    <a:lnTo>
                      <a:pt x="14629" y="49"/>
                    </a:lnTo>
                    <a:lnTo>
                      <a:pt x="14507" y="98"/>
                    </a:lnTo>
                    <a:lnTo>
                      <a:pt x="14410" y="196"/>
                    </a:lnTo>
                    <a:lnTo>
                      <a:pt x="14336" y="294"/>
                    </a:lnTo>
                    <a:lnTo>
                      <a:pt x="14263" y="416"/>
                    </a:lnTo>
                    <a:lnTo>
                      <a:pt x="14239" y="538"/>
                    </a:lnTo>
                    <a:lnTo>
                      <a:pt x="14214" y="684"/>
                    </a:lnTo>
                    <a:lnTo>
                      <a:pt x="14239" y="831"/>
                    </a:lnTo>
                    <a:lnTo>
                      <a:pt x="14288" y="1002"/>
                    </a:lnTo>
                    <a:lnTo>
                      <a:pt x="11308" y="4372"/>
                    </a:lnTo>
                    <a:lnTo>
                      <a:pt x="11161" y="4323"/>
                    </a:lnTo>
                    <a:lnTo>
                      <a:pt x="11015" y="4299"/>
                    </a:lnTo>
                    <a:lnTo>
                      <a:pt x="10844" y="4323"/>
                    </a:lnTo>
                    <a:lnTo>
                      <a:pt x="10087" y="3005"/>
                    </a:lnTo>
                    <a:lnTo>
                      <a:pt x="10160" y="2907"/>
                    </a:lnTo>
                    <a:lnTo>
                      <a:pt x="10209" y="2809"/>
                    </a:lnTo>
                    <a:lnTo>
                      <a:pt x="10233" y="2687"/>
                    </a:lnTo>
                    <a:lnTo>
                      <a:pt x="10233" y="2565"/>
                    </a:lnTo>
                    <a:lnTo>
                      <a:pt x="10233" y="2418"/>
                    </a:lnTo>
                    <a:lnTo>
                      <a:pt x="10184" y="2296"/>
                    </a:lnTo>
                    <a:lnTo>
                      <a:pt x="10136" y="2174"/>
                    </a:lnTo>
                    <a:lnTo>
                      <a:pt x="10038" y="2077"/>
                    </a:lnTo>
                    <a:lnTo>
                      <a:pt x="9940" y="2003"/>
                    </a:lnTo>
                    <a:lnTo>
                      <a:pt x="9818" y="1930"/>
                    </a:lnTo>
                    <a:lnTo>
                      <a:pt x="9696" y="1906"/>
                    </a:lnTo>
                    <a:lnTo>
                      <a:pt x="9549" y="1881"/>
                    </a:lnTo>
                    <a:lnTo>
                      <a:pt x="9427" y="1906"/>
                    </a:lnTo>
                    <a:lnTo>
                      <a:pt x="9281" y="1930"/>
                    </a:lnTo>
                    <a:lnTo>
                      <a:pt x="9183" y="2003"/>
                    </a:lnTo>
                    <a:lnTo>
                      <a:pt x="9085" y="2077"/>
                    </a:lnTo>
                    <a:lnTo>
                      <a:pt x="8988" y="2174"/>
                    </a:lnTo>
                    <a:lnTo>
                      <a:pt x="8939" y="2296"/>
                    </a:lnTo>
                    <a:lnTo>
                      <a:pt x="8890" y="2418"/>
                    </a:lnTo>
                    <a:lnTo>
                      <a:pt x="8866" y="2565"/>
                    </a:lnTo>
                    <a:lnTo>
                      <a:pt x="8890" y="2663"/>
                    </a:lnTo>
                    <a:lnTo>
                      <a:pt x="8914" y="2785"/>
                    </a:lnTo>
                    <a:lnTo>
                      <a:pt x="8939" y="2883"/>
                    </a:lnTo>
                    <a:lnTo>
                      <a:pt x="8988" y="2956"/>
                    </a:lnTo>
                    <a:lnTo>
                      <a:pt x="6521" y="6668"/>
                    </a:lnTo>
                    <a:lnTo>
                      <a:pt x="6399" y="6644"/>
                    </a:lnTo>
                    <a:lnTo>
                      <a:pt x="6130" y="6644"/>
                    </a:lnTo>
                    <a:lnTo>
                      <a:pt x="5959" y="6717"/>
                    </a:lnTo>
                    <a:lnTo>
                      <a:pt x="4714" y="5398"/>
                    </a:lnTo>
                    <a:lnTo>
                      <a:pt x="4763" y="5252"/>
                    </a:lnTo>
                    <a:lnTo>
                      <a:pt x="4763" y="5105"/>
                    </a:lnTo>
                    <a:lnTo>
                      <a:pt x="4763" y="4958"/>
                    </a:lnTo>
                    <a:lnTo>
                      <a:pt x="4714" y="4836"/>
                    </a:lnTo>
                    <a:lnTo>
                      <a:pt x="4665" y="4714"/>
                    </a:lnTo>
                    <a:lnTo>
                      <a:pt x="4567" y="4617"/>
                    </a:lnTo>
                    <a:lnTo>
                      <a:pt x="4470" y="4543"/>
                    </a:lnTo>
                    <a:lnTo>
                      <a:pt x="4347" y="4470"/>
                    </a:lnTo>
                    <a:lnTo>
                      <a:pt x="4225" y="4446"/>
                    </a:lnTo>
                    <a:lnTo>
                      <a:pt x="4079" y="4421"/>
                    </a:lnTo>
                    <a:lnTo>
                      <a:pt x="3957" y="4446"/>
                    </a:lnTo>
                    <a:lnTo>
                      <a:pt x="3810" y="4470"/>
                    </a:lnTo>
                    <a:lnTo>
                      <a:pt x="3712" y="4543"/>
                    </a:lnTo>
                    <a:lnTo>
                      <a:pt x="3615" y="4617"/>
                    </a:lnTo>
                    <a:lnTo>
                      <a:pt x="3517" y="4714"/>
                    </a:lnTo>
                    <a:lnTo>
                      <a:pt x="3468" y="4836"/>
                    </a:lnTo>
                    <a:lnTo>
                      <a:pt x="3419" y="4958"/>
                    </a:lnTo>
                    <a:lnTo>
                      <a:pt x="3395" y="5105"/>
                    </a:lnTo>
                    <a:lnTo>
                      <a:pt x="3419" y="5276"/>
                    </a:lnTo>
                    <a:lnTo>
                      <a:pt x="3493" y="5447"/>
                    </a:lnTo>
                    <a:lnTo>
                      <a:pt x="49" y="9574"/>
                    </a:lnTo>
                    <a:lnTo>
                      <a:pt x="0" y="9648"/>
                    </a:lnTo>
                    <a:lnTo>
                      <a:pt x="0" y="9745"/>
                    </a:lnTo>
                    <a:lnTo>
                      <a:pt x="25" y="9843"/>
                    </a:lnTo>
                    <a:lnTo>
                      <a:pt x="98" y="9916"/>
                    </a:lnTo>
                    <a:lnTo>
                      <a:pt x="171" y="9965"/>
                    </a:lnTo>
                    <a:lnTo>
                      <a:pt x="244" y="9965"/>
                    </a:lnTo>
                    <a:lnTo>
                      <a:pt x="342" y="9941"/>
                    </a:lnTo>
                    <a:lnTo>
                      <a:pt x="440" y="9892"/>
                    </a:lnTo>
                    <a:lnTo>
                      <a:pt x="3859" y="5740"/>
                    </a:lnTo>
                    <a:lnTo>
                      <a:pt x="3981" y="5789"/>
                    </a:lnTo>
                    <a:lnTo>
                      <a:pt x="4079" y="5789"/>
                    </a:lnTo>
                    <a:lnTo>
                      <a:pt x="4225" y="5764"/>
                    </a:lnTo>
                    <a:lnTo>
                      <a:pt x="4347" y="5740"/>
                    </a:lnTo>
                    <a:lnTo>
                      <a:pt x="5642" y="7083"/>
                    </a:lnTo>
                    <a:lnTo>
                      <a:pt x="5617" y="7205"/>
                    </a:lnTo>
                    <a:lnTo>
                      <a:pt x="5617" y="7328"/>
                    </a:lnTo>
                    <a:lnTo>
                      <a:pt x="5617" y="7450"/>
                    </a:lnTo>
                    <a:lnTo>
                      <a:pt x="5666" y="7572"/>
                    </a:lnTo>
                    <a:lnTo>
                      <a:pt x="5740" y="7694"/>
                    </a:lnTo>
                    <a:lnTo>
                      <a:pt x="5813" y="7792"/>
                    </a:lnTo>
                    <a:lnTo>
                      <a:pt x="5910" y="7889"/>
                    </a:lnTo>
                    <a:lnTo>
                      <a:pt x="6033" y="7938"/>
                    </a:lnTo>
                    <a:lnTo>
                      <a:pt x="6155" y="7987"/>
                    </a:lnTo>
                    <a:lnTo>
                      <a:pt x="6301" y="8011"/>
                    </a:lnTo>
                    <a:lnTo>
                      <a:pt x="6448" y="7987"/>
                    </a:lnTo>
                    <a:lnTo>
                      <a:pt x="6570" y="7938"/>
                    </a:lnTo>
                    <a:lnTo>
                      <a:pt x="6692" y="7889"/>
                    </a:lnTo>
                    <a:lnTo>
                      <a:pt x="6790" y="7792"/>
                    </a:lnTo>
                    <a:lnTo>
                      <a:pt x="6863" y="7694"/>
                    </a:lnTo>
                    <a:lnTo>
                      <a:pt x="6936" y="7572"/>
                    </a:lnTo>
                    <a:lnTo>
                      <a:pt x="6961" y="7450"/>
                    </a:lnTo>
                    <a:lnTo>
                      <a:pt x="6985" y="7328"/>
                    </a:lnTo>
                    <a:lnTo>
                      <a:pt x="6961" y="7132"/>
                    </a:lnTo>
                    <a:lnTo>
                      <a:pt x="6887" y="6986"/>
                    </a:lnTo>
                    <a:lnTo>
                      <a:pt x="9403" y="3224"/>
                    </a:lnTo>
                    <a:lnTo>
                      <a:pt x="9549" y="3249"/>
                    </a:lnTo>
                    <a:lnTo>
                      <a:pt x="9647" y="3249"/>
                    </a:lnTo>
                    <a:lnTo>
                      <a:pt x="10429" y="4617"/>
                    </a:lnTo>
                    <a:lnTo>
                      <a:pt x="10355" y="4788"/>
                    </a:lnTo>
                    <a:lnTo>
                      <a:pt x="10331" y="4885"/>
                    </a:lnTo>
                    <a:lnTo>
                      <a:pt x="10331" y="4983"/>
                    </a:lnTo>
                    <a:lnTo>
                      <a:pt x="10331" y="5129"/>
                    </a:lnTo>
                    <a:lnTo>
                      <a:pt x="10380" y="5252"/>
                    </a:lnTo>
                    <a:lnTo>
                      <a:pt x="10429" y="5374"/>
                    </a:lnTo>
                    <a:lnTo>
                      <a:pt x="10526" y="5471"/>
                    </a:lnTo>
                    <a:lnTo>
                      <a:pt x="10624" y="5569"/>
                    </a:lnTo>
                    <a:lnTo>
                      <a:pt x="10746" y="5618"/>
                    </a:lnTo>
                    <a:lnTo>
                      <a:pt x="10868" y="5667"/>
                    </a:lnTo>
                    <a:lnTo>
                      <a:pt x="11137" y="5667"/>
                    </a:lnTo>
                    <a:lnTo>
                      <a:pt x="11284" y="5618"/>
                    </a:lnTo>
                    <a:lnTo>
                      <a:pt x="11381" y="5569"/>
                    </a:lnTo>
                    <a:lnTo>
                      <a:pt x="11479" y="5471"/>
                    </a:lnTo>
                    <a:lnTo>
                      <a:pt x="11577" y="5374"/>
                    </a:lnTo>
                    <a:lnTo>
                      <a:pt x="11625" y="5252"/>
                    </a:lnTo>
                    <a:lnTo>
                      <a:pt x="11674" y="5129"/>
                    </a:lnTo>
                    <a:lnTo>
                      <a:pt x="11699" y="4983"/>
                    </a:lnTo>
                    <a:lnTo>
                      <a:pt x="11674" y="4861"/>
                    </a:lnTo>
                    <a:lnTo>
                      <a:pt x="11650" y="4739"/>
                    </a:lnTo>
                    <a:lnTo>
                      <a:pt x="14654" y="1319"/>
                    </a:lnTo>
                    <a:lnTo>
                      <a:pt x="14776" y="1344"/>
                    </a:lnTo>
                    <a:lnTo>
                      <a:pt x="14898" y="1368"/>
                    </a:lnTo>
                    <a:lnTo>
                      <a:pt x="15045" y="1344"/>
                    </a:lnTo>
                    <a:lnTo>
                      <a:pt x="15167" y="1295"/>
                    </a:lnTo>
                    <a:lnTo>
                      <a:pt x="15289" y="1246"/>
                    </a:lnTo>
                    <a:lnTo>
                      <a:pt x="15387" y="1148"/>
                    </a:lnTo>
                    <a:lnTo>
                      <a:pt x="15460" y="1051"/>
                    </a:lnTo>
                    <a:lnTo>
                      <a:pt x="15533" y="953"/>
                    </a:lnTo>
                    <a:lnTo>
                      <a:pt x="15558" y="807"/>
                    </a:lnTo>
                    <a:lnTo>
                      <a:pt x="15582" y="684"/>
                    </a:lnTo>
                    <a:lnTo>
                      <a:pt x="15558" y="538"/>
                    </a:lnTo>
                    <a:lnTo>
                      <a:pt x="15533" y="416"/>
                    </a:lnTo>
                    <a:lnTo>
                      <a:pt x="15460" y="294"/>
                    </a:lnTo>
                    <a:lnTo>
                      <a:pt x="15387" y="196"/>
                    </a:lnTo>
                    <a:lnTo>
                      <a:pt x="15289" y="98"/>
                    </a:lnTo>
                    <a:lnTo>
                      <a:pt x="15167" y="49"/>
                    </a:lnTo>
                    <a:lnTo>
                      <a:pt x="15045" y="1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</p:grpSp>
      <p:sp>
        <p:nvSpPr>
          <p:cNvPr id="3810" name="CustomShape 25"/>
          <p:cNvSpPr/>
          <p:nvPr/>
        </p:nvSpPr>
        <p:spPr>
          <a:xfrm>
            <a:off x="1208160" y="1109520"/>
            <a:ext cx="121428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2aa198"/>
                </a:solidFill>
                <a:latin typeface="Vazir Code"/>
                <a:ea typeface="Arial"/>
              </a:rPr>
              <a:t>&lt;/&gt;</a:t>
            </a:r>
            <a:endParaRPr b="0" lang="en-US" sz="2400" spc="-1" strike="noStrike">
              <a:latin typeface="Arial"/>
            </a:endParaRPr>
          </a:p>
        </p:txBody>
      </p:sp>
      <p:grpSp>
        <p:nvGrpSpPr>
          <p:cNvPr id="3811" name="Group 26"/>
          <p:cNvGrpSpPr/>
          <p:nvPr/>
        </p:nvGrpSpPr>
        <p:grpSpPr>
          <a:xfrm>
            <a:off x="1410480" y="1147320"/>
            <a:ext cx="820800" cy="607680"/>
            <a:chOff x="1410480" y="1147320"/>
            <a:chExt cx="820800" cy="607680"/>
          </a:xfrm>
        </p:grpSpPr>
        <p:sp>
          <p:nvSpPr>
            <p:cNvPr id="3812" name="CustomShape 27"/>
            <p:cNvSpPr/>
            <p:nvPr/>
          </p:nvSpPr>
          <p:spPr>
            <a:xfrm>
              <a:off x="1620360" y="1625760"/>
              <a:ext cx="401040" cy="129240"/>
            </a:xfrm>
            <a:custGeom>
              <a:avLst/>
              <a:gdLst/>
              <a:ahLst/>
              <a:rect l="l" t="t" r="r" b="b"/>
              <a:pathLst>
                <a:path w="9038" h="3811">
                  <a:moveTo>
                    <a:pt x="2956" y="1"/>
                  </a:moveTo>
                  <a:lnTo>
                    <a:pt x="2956" y="2956"/>
                  </a:lnTo>
                  <a:lnTo>
                    <a:pt x="685" y="2956"/>
                  </a:lnTo>
                  <a:lnTo>
                    <a:pt x="514" y="3005"/>
                  </a:lnTo>
                  <a:lnTo>
                    <a:pt x="367" y="3103"/>
                  </a:lnTo>
                  <a:lnTo>
                    <a:pt x="245" y="3200"/>
                  </a:lnTo>
                  <a:lnTo>
                    <a:pt x="147" y="3322"/>
                  </a:lnTo>
                  <a:lnTo>
                    <a:pt x="50" y="3469"/>
                  </a:lnTo>
                  <a:lnTo>
                    <a:pt x="1" y="3640"/>
                  </a:lnTo>
                  <a:lnTo>
                    <a:pt x="1" y="3811"/>
                  </a:lnTo>
                  <a:lnTo>
                    <a:pt x="9037" y="3811"/>
                  </a:lnTo>
                  <a:lnTo>
                    <a:pt x="9037" y="3640"/>
                  </a:lnTo>
                  <a:lnTo>
                    <a:pt x="8988" y="3469"/>
                  </a:lnTo>
                  <a:lnTo>
                    <a:pt x="8891" y="3322"/>
                  </a:lnTo>
                  <a:lnTo>
                    <a:pt x="8793" y="3200"/>
                  </a:lnTo>
                  <a:lnTo>
                    <a:pt x="8671" y="3103"/>
                  </a:lnTo>
                  <a:lnTo>
                    <a:pt x="8524" y="3005"/>
                  </a:lnTo>
                  <a:lnTo>
                    <a:pt x="8353" y="2956"/>
                  </a:lnTo>
                  <a:lnTo>
                    <a:pt x="6082" y="2956"/>
                  </a:lnTo>
                  <a:lnTo>
                    <a:pt x="6082" y="1"/>
                  </a:lnTo>
                  <a:close/>
                </a:path>
              </a:pathLst>
            </a:custGeom>
            <a:solidFill>
              <a:srgbClr val="2aa198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813" name="CustomShape 28"/>
            <p:cNvSpPr/>
            <p:nvPr/>
          </p:nvSpPr>
          <p:spPr>
            <a:xfrm>
              <a:off x="1410480" y="1147320"/>
              <a:ext cx="820800" cy="459000"/>
            </a:xfrm>
            <a:custGeom>
              <a:avLst/>
              <a:gdLst/>
              <a:ahLst/>
              <a:rect l="l" t="t" r="r" b="b"/>
              <a:pathLst>
                <a:path w="18514" h="13483">
                  <a:moveTo>
                    <a:pt x="17048" y="1466"/>
                  </a:moveTo>
                  <a:lnTo>
                    <a:pt x="17048" y="12017"/>
                  </a:lnTo>
                  <a:lnTo>
                    <a:pt x="1466" y="12017"/>
                  </a:lnTo>
                  <a:lnTo>
                    <a:pt x="1466" y="1466"/>
                  </a:lnTo>
                  <a:close/>
                  <a:moveTo>
                    <a:pt x="391" y="1"/>
                  </a:moveTo>
                  <a:lnTo>
                    <a:pt x="318" y="50"/>
                  </a:lnTo>
                  <a:lnTo>
                    <a:pt x="220" y="74"/>
                  </a:lnTo>
                  <a:lnTo>
                    <a:pt x="147" y="148"/>
                  </a:lnTo>
                  <a:lnTo>
                    <a:pt x="98" y="221"/>
                  </a:lnTo>
                  <a:lnTo>
                    <a:pt x="49" y="294"/>
                  </a:lnTo>
                  <a:lnTo>
                    <a:pt x="25" y="392"/>
                  </a:lnTo>
                  <a:lnTo>
                    <a:pt x="1" y="489"/>
                  </a:lnTo>
                  <a:lnTo>
                    <a:pt x="1" y="12994"/>
                  </a:lnTo>
                  <a:lnTo>
                    <a:pt x="25" y="13092"/>
                  </a:lnTo>
                  <a:lnTo>
                    <a:pt x="49" y="13189"/>
                  </a:lnTo>
                  <a:lnTo>
                    <a:pt x="98" y="13263"/>
                  </a:lnTo>
                  <a:lnTo>
                    <a:pt x="147" y="13336"/>
                  </a:lnTo>
                  <a:lnTo>
                    <a:pt x="220" y="13409"/>
                  </a:lnTo>
                  <a:lnTo>
                    <a:pt x="318" y="13434"/>
                  </a:lnTo>
                  <a:lnTo>
                    <a:pt x="391" y="13483"/>
                  </a:lnTo>
                  <a:lnTo>
                    <a:pt x="18123" y="13483"/>
                  </a:lnTo>
                  <a:lnTo>
                    <a:pt x="18196" y="13434"/>
                  </a:lnTo>
                  <a:lnTo>
                    <a:pt x="18293" y="13409"/>
                  </a:lnTo>
                  <a:lnTo>
                    <a:pt x="18367" y="13336"/>
                  </a:lnTo>
                  <a:lnTo>
                    <a:pt x="18416" y="13263"/>
                  </a:lnTo>
                  <a:lnTo>
                    <a:pt x="18464" y="13189"/>
                  </a:lnTo>
                  <a:lnTo>
                    <a:pt x="18489" y="13092"/>
                  </a:lnTo>
                  <a:lnTo>
                    <a:pt x="18513" y="12994"/>
                  </a:lnTo>
                  <a:lnTo>
                    <a:pt x="18513" y="489"/>
                  </a:lnTo>
                  <a:lnTo>
                    <a:pt x="18489" y="392"/>
                  </a:lnTo>
                  <a:lnTo>
                    <a:pt x="18464" y="294"/>
                  </a:lnTo>
                  <a:lnTo>
                    <a:pt x="18416" y="221"/>
                  </a:lnTo>
                  <a:lnTo>
                    <a:pt x="18367" y="148"/>
                  </a:lnTo>
                  <a:lnTo>
                    <a:pt x="18293" y="74"/>
                  </a:lnTo>
                  <a:lnTo>
                    <a:pt x="18196" y="50"/>
                  </a:lnTo>
                  <a:lnTo>
                    <a:pt x="18123" y="1"/>
                  </a:lnTo>
                  <a:close/>
                </a:path>
              </a:pathLst>
            </a:custGeom>
            <a:solidFill>
              <a:srgbClr val="2aa198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3814" name="Group 29"/>
          <p:cNvGrpSpPr/>
          <p:nvPr/>
        </p:nvGrpSpPr>
        <p:grpSpPr>
          <a:xfrm>
            <a:off x="1479600" y="3076920"/>
            <a:ext cx="243000" cy="253800"/>
            <a:chOff x="1479600" y="3076920"/>
            <a:chExt cx="243000" cy="253800"/>
          </a:xfrm>
        </p:grpSpPr>
        <p:sp>
          <p:nvSpPr>
            <p:cNvPr id="3815" name="CustomShape 30"/>
            <p:cNvSpPr/>
            <p:nvPr/>
          </p:nvSpPr>
          <p:spPr>
            <a:xfrm>
              <a:off x="1479600" y="3095280"/>
              <a:ext cx="235440" cy="235440"/>
            </a:xfrm>
            <a:custGeom>
              <a:avLst/>
              <a:gdLst/>
              <a:ahLst/>
              <a:rect l="l" t="t" r="r" b="b"/>
              <a:pathLst>
                <a:path w="15046" h="15045">
                  <a:moveTo>
                    <a:pt x="7132" y="0"/>
                  </a:moveTo>
                  <a:lnTo>
                    <a:pt x="6766" y="49"/>
                  </a:lnTo>
                  <a:lnTo>
                    <a:pt x="6375" y="98"/>
                  </a:lnTo>
                  <a:lnTo>
                    <a:pt x="6009" y="147"/>
                  </a:lnTo>
                  <a:lnTo>
                    <a:pt x="5642" y="244"/>
                  </a:lnTo>
                  <a:lnTo>
                    <a:pt x="5276" y="342"/>
                  </a:lnTo>
                  <a:lnTo>
                    <a:pt x="4934" y="464"/>
                  </a:lnTo>
                  <a:lnTo>
                    <a:pt x="4592" y="586"/>
                  </a:lnTo>
                  <a:lnTo>
                    <a:pt x="4250" y="733"/>
                  </a:lnTo>
                  <a:lnTo>
                    <a:pt x="3933" y="904"/>
                  </a:lnTo>
                  <a:lnTo>
                    <a:pt x="3615" y="1099"/>
                  </a:lnTo>
                  <a:lnTo>
                    <a:pt x="3322" y="1295"/>
                  </a:lnTo>
                  <a:lnTo>
                    <a:pt x="3029" y="1490"/>
                  </a:lnTo>
                  <a:lnTo>
                    <a:pt x="2736" y="1710"/>
                  </a:lnTo>
                  <a:lnTo>
                    <a:pt x="2467" y="1954"/>
                  </a:lnTo>
                  <a:lnTo>
                    <a:pt x="2199" y="2198"/>
                  </a:lnTo>
                  <a:lnTo>
                    <a:pt x="1954" y="2467"/>
                  </a:lnTo>
                  <a:lnTo>
                    <a:pt x="1710" y="2736"/>
                  </a:lnTo>
                  <a:lnTo>
                    <a:pt x="1490" y="3029"/>
                  </a:lnTo>
                  <a:lnTo>
                    <a:pt x="1295" y="3322"/>
                  </a:lnTo>
                  <a:lnTo>
                    <a:pt x="1100" y="3615"/>
                  </a:lnTo>
                  <a:lnTo>
                    <a:pt x="904" y="3932"/>
                  </a:lnTo>
                  <a:lnTo>
                    <a:pt x="733" y="4250"/>
                  </a:lnTo>
                  <a:lnTo>
                    <a:pt x="587" y="4592"/>
                  </a:lnTo>
                  <a:lnTo>
                    <a:pt x="465" y="4934"/>
                  </a:lnTo>
                  <a:lnTo>
                    <a:pt x="342" y="5276"/>
                  </a:lnTo>
                  <a:lnTo>
                    <a:pt x="245" y="5642"/>
                  </a:lnTo>
                  <a:lnTo>
                    <a:pt x="147" y="6008"/>
                  </a:lnTo>
                  <a:lnTo>
                    <a:pt x="98" y="6375"/>
                  </a:lnTo>
                  <a:lnTo>
                    <a:pt x="49" y="6765"/>
                  </a:lnTo>
                  <a:lnTo>
                    <a:pt x="0" y="7132"/>
                  </a:lnTo>
                  <a:lnTo>
                    <a:pt x="0" y="7522"/>
                  </a:lnTo>
                  <a:lnTo>
                    <a:pt x="0" y="7913"/>
                  </a:lnTo>
                  <a:lnTo>
                    <a:pt x="49" y="8280"/>
                  </a:lnTo>
                  <a:lnTo>
                    <a:pt x="98" y="8670"/>
                  </a:lnTo>
                  <a:lnTo>
                    <a:pt x="147" y="9037"/>
                  </a:lnTo>
                  <a:lnTo>
                    <a:pt x="245" y="9403"/>
                  </a:lnTo>
                  <a:lnTo>
                    <a:pt x="342" y="9769"/>
                  </a:lnTo>
                  <a:lnTo>
                    <a:pt x="465" y="10111"/>
                  </a:lnTo>
                  <a:lnTo>
                    <a:pt x="587" y="10453"/>
                  </a:lnTo>
                  <a:lnTo>
                    <a:pt x="733" y="10795"/>
                  </a:lnTo>
                  <a:lnTo>
                    <a:pt x="904" y="11113"/>
                  </a:lnTo>
                  <a:lnTo>
                    <a:pt x="1100" y="11430"/>
                  </a:lnTo>
                  <a:lnTo>
                    <a:pt x="1295" y="11723"/>
                  </a:lnTo>
                  <a:lnTo>
                    <a:pt x="1490" y="12016"/>
                  </a:lnTo>
                  <a:lnTo>
                    <a:pt x="1710" y="12309"/>
                  </a:lnTo>
                  <a:lnTo>
                    <a:pt x="1954" y="12578"/>
                  </a:lnTo>
                  <a:lnTo>
                    <a:pt x="2199" y="12847"/>
                  </a:lnTo>
                  <a:lnTo>
                    <a:pt x="2467" y="13091"/>
                  </a:lnTo>
                  <a:lnTo>
                    <a:pt x="2736" y="13335"/>
                  </a:lnTo>
                  <a:lnTo>
                    <a:pt x="3029" y="13555"/>
                  </a:lnTo>
                  <a:lnTo>
                    <a:pt x="3322" y="13750"/>
                  </a:lnTo>
                  <a:lnTo>
                    <a:pt x="3615" y="13946"/>
                  </a:lnTo>
                  <a:lnTo>
                    <a:pt x="3933" y="14141"/>
                  </a:lnTo>
                  <a:lnTo>
                    <a:pt x="4250" y="14312"/>
                  </a:lnTo>
                  <a:lnTo>
                    <a:pt x="4592" y="14459"/>
                  </a:lnTo>
                  <a:lnTo>
                    <a:pt x="4934" y="14581"/>
                  </a:lnTo>
                  <a:lnTo>
                    <a:pt x="5276" y="14703"/>
                  </a:lnTo>
                  <a:lnTo>
                    <a:pt x="5642" y="14801"/>
                  </a:lnTo>
                  <a:lnTo>
                    <a:pt x="6009" y="14898"/>
                  </a:lnTo>
                  <a:lnTo>
                    <a:pt x="6375" y="14947"/>
                  </a:lnTo>
                  <a:lnTo>
                    <a:pt x="6766" y="14996"/>
                  </a:lnTo>
                  <a:lnTo>
                    <a:pt x="7132" y="15045"/>
                  </a:lnTo>
                  <a:lnTo>
                    <a:pt x="7914" y="15045"/>
                  </a:lnTo>
                  <a:lnTo>
                    <a:pt x="8280" y="14996"/>
                  </a:lnTo>
                  <a:lnTo>
                    <a:pt x="8671" y="14947"/>
                  </a:lnTo>
                  <a:lnTo>
                    <a:pt x="9037" y="14898"/>
                  </a:lnTo>
                  <a:lnTo>
                    <a:pt x="9403" y="14801"/>
                  </a:lnTo>
                  <a:lnTo>
                    <a:pt x="9770" y="14703"/>
                  </a:lnTo>
                  <a:lnTo>
                    <a:pt x="10112" y="14581"/>
                  </a:lnTo>
                  <a:lnTo>
                    <a:pt x="10454" y="14459"/>
                  </a:lnTo>
                  <a:lnTo>
                    <a:pt x="10795" y="14312"/>
                  </a:lnTo>
                  <a:lnTo>
                    <a:pt x="11113" y="14141"/>
                  </a:lnTo>
                  <a:lnTo>
                    <a:pt x="11430" y="13946"/>
                  </a:lnTo>
                  <a:lnTo>
                    <a:pt x="11724" y="13750"/>
                  </a:lnTo>
                  <a:lnTo>
                    <a:pt x="12017" y="13555"/>
                  </a:lnTo>
                  <a:lnTo>
                    <a:pt x="12310" y="13335"/>
                  </a:lnTo>
                  <a:lnTo>
                    <a:pt x="12578" y="13091"/>
                  </a:lnTo>
                  <a:lnTo>
                    <a:pt x="12847" y="12847"/>
                  </a:lnTo>
                  <a:lnTo>
                    <a:pt x="13091" y="12578"/>
                  </a:lnTo>
                  <a:lnTo>
                    <a:pt x="13335" y="12309"/>
                  </a:lnTo>
                  <a:lnTo>
                    <a:pt x="13555" y="12016"/>
                  </a:lnTo>
                  <a:lnTo>
                    <a:pt x="13751" y="11723"/>
                  </a:lnTo>
                  <a:lnTo>
                    <a:pt x="13946" y="11430"/>
                  </a:lnTo>
                  <a:lnTo>
                    <a:pt x="14141" y="11113"/>
                  </a:lnTo>
                  <a:lnTo>
                    <a:pt x="14312" y="10795"/>
                  </a:lnTo>
                  <a:lnTo>
                    <a:pt x="14459" y="10453"/>
                  </a:lnTo>
                  <a:lnTo>
                    <a:pt x="14581" y="10111"/>
                  </a:lnTo>
                  <a:lnTo>
                    <a:pt x="14703" y="9769"/>
                  </a:lnTo>
                  <a:lnTo>
                    <a:pt x="14801" y="9403"/>
                  </a:lnTo>
                  <a:lnTo>
                    <a:pt x="14899" y="9037"/>
                  </a:lnTo>
                  <a:lnTo>
                    <a:pt x="14947" y="8670"/>
                  </a:lnTo>
                  <a:lnTo>
                    <a:pt x="14996" y="8280"/>
                  </a:lnTo>
                  <a:lnTo>
                    <a:pt x="15045" y="7913"/>
                  </a:lnTo>
                  <a:lnTo>
                    <a:pt x="15045" y="7522"/>
                  </a:lnTo>
                  <a:lnTo>
                    <a:pt x="7523" y="7522"/>
                  </a:lnTo>
                  <a:lnTo>
                    <a:pt x="7523" y="0"/>
                  </a:lnTo>
                  <a:close/>
                </a:path>
              </a:pathLst>
            </a:custGeom>
            <a:solidFill>
              <a:srgbClr val="2aa198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816" name="CustomShape 31"/>
            <p:cNvSpPr/>
            <p:nvPr/>
          </p:nvSpPr>
          <p:spPr>
            <a:xfrm>
              <a:off x="1604880" y="3144600"/>
              <a:ext cx="117720" cy="60480"/>
            </a:xfrm>
            <a:custGeom>
              <a:avLst/>
              <a:gdLst/>
              <a:ahLst/>
              <a:rect l="l" t="t" r="r" b="b"/>
              <a:pathLst>
                <a:path w="7523" h="3884">
                  <a:moveTo>
                    <a:pt x="2491" y="2956"/>
                  </a:moveTo>
                  <a:lnTo>
                    <a:pt x="2491" y="3396"/>
                  </a:lnTo>
                  <a:lnTo>
                    <a:pt x="1759" y="3396"/>
                  </a:lnTo>
                  <a:lnTo>
                    <a:pt x="2491" y="2956"/>
                  </a:lnTo>
                  <a:close/>
                  <a:moveTo>
                    <a:pt x="3346" y="2443"/>
                  </a:moveTo>
                  <a:lnTo>
                    <a:pt x="3346" y="3396"/>
                  </a:lnTo>
                  <a:lnTo>
                    <a:pt x="2980" y="3396"/>
                  </a:lnTo>
                  <a:lnTo>
                    <a:pt x="2980" y="2663"/>
                  </a:lnTo>
                  <a:lnTo>
                    <a:pt x="3346" y="2443"/>
                  </a:lnTo>
                  <a:close/>
                  <a:moveTo>
                    <a:pt x="4201" y="1930"/>
                  </a:moveTo>
                  <a:lnTo>
                    <a:pt x="4201" y="3396"/>
                  </a:lnTo>
                  <a:lnTo>
                    <a:pt x="3835" y="3396"/>
                  </a:lnTo>
                  <a:lnTo>
                    <a:pt x="3835" y="2150"/>
                  </a:lnTo>
                  <a:lnTo>
                    <a:pt x="3835" y="2150"/>
                  </a:lnTo>
                  <a:lnTo>
                    <a:pt x="4201" y="1930"/>
                  </a:lnTo>
                  <a:close/>
                  <a:moveTo>
                    <a:pt x="5056" y="1393"/>
                  </a:moveTo>
                  <a:lnTo>
                    <a:pt x="5056" y="3396"/>
                  </a:lnTo>
                  <a:lnTo>
                    <a:pt x="4689" y="3396"/>
                  </a:lnTo>
                  <a:lnTo>
                    <a:pt x="4689" y="1637"/>
                  </a:lnTo>
                  <a:lnTo>
                    <a:pt x="5056" y="1393"/>
                  </a:lnTo>
                  <a:close/>
                  <a:moveTo>
                    <a:pt x="5911" y="885"/>
                  </a:moveTo>
                  <a:lnTo>
                    <a:pt x="5911" y="3396"/>
                  </a:lnTo>
                  <a:lnTo>
                    <a:pt x="5544" y="3396"/>
                  </a:lnTo>
                  <a:lnTo>
                    <a:pt x="5544" y="1100"/>
                  </a:lnTo>
                  <a:lnTo>
                    <a:pt x="5911" y="885"/>
                  </a:lnTo>
                  <a:close/>
                  <a:moveTo>
                    <a:pt x="6399" y="978"/>
                  </a:moveTo>
                  <a:lnTo>
                    <a:pt x="6619" y="1539"/>
                  </a:lnTo>
                  <a:lnTo>
                    <a:pt x="6790" y="2031"/>
                  </a:lnTo>
                  <a:lnTo>
                    <a:pt x="6790" y="3396"/>
                  </a:lnTo>
                  <a:lnTo>
                    <a:pt x="6399" y="3396"/>
                  </a:lnTo>
                  <a:lnTo>
                    <a:pt x="6399" y="978"/>
                  </a:lnTo>
                  <a:close/>
                  <a:moveTo>
                    <a:pt x="6448" y="1"/>
                  </a:moveTo>
                  <a:lnTo>
                    <a:pt x="0" y="3884"/>
                  </a:lnTo>
                  <a:lnTo>
                    <a:pt x="7523" y="3884"/>
                  </a:lnTo>
                  <a:lnTo>
                    <a:pt x="7498" y="3347"/>
                  </a:lnTo>
                  <a:lnTo>
                    <a:pt x="7449" y="2834"/>
                  </a:lnTo>
                  <a:lnTo>
                    <a:pt x="7352" y="2321"/>
                  </a:lnTo>
                  <a:lnTo>
                    <a:pt x="7229" y="1832"/>
                  </a:lnTo>
                  <a:lnTo>
                    <a:pt x="7083" y="1344"/>
                  </a:lnTo>
                  <a:lnTo>
                    <a:pt x="6912" y="880"/>
                  </a:lnTo>
                  <a:lnTo>
                    <a:pt x="6692" y="440"/>
                  </a:lnTo>
                  <a:lnTo>
                    <a:pt x="6448" y="1"/>
                  </a:lnTo>
                  <a:close/>
                </a:path>
              </a:pathLst>
            </a:custGeom>
            <a:solidFill>
              <a:srgbClr val="2aa198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817" name="CustomShape 32"/>
            <p:cNvSpPr/>
            <p:nvPr/>
          </p:nvSpPr>
          <p:spPr>
            <a:xfrm>
              <a:off x="1604880" y="3076920"/>
              <a:ext cx="100800" cy="117720"/>
            </a:xfrm>
            <a:custGeom>
              <a:avLst/>
              <a:gdLst/>
              <a:ahLst/>
              <a:rect l="l" t="t" r="r" b="b"/>
              <a:pathLst>
                <a:path w="6448" h="7524">
                  <a:moveTo>
                    <a:pt x="489" y="514"/>
                  </a:moveTo>
                  <a:lnTo>
                    <a:pt x="879" y="538"/>
                  </a:lnTo>
                  <a:lnTo>
                    <a:pt x="1270" y="611"/>
                  </a:lnTo>
                  <a:lnTo>
                    <a:pt x="1661" y="685"/>
                  </a:lnTo>
                  <a:lnTo>
                    <a:pt x="2052" y="782"/>
                  </a:lnTo>
                  <a:lnTo>
                    <a:pt x="2418" y="929"/>
                  </a:lnTo>
                  <a:lnTo>
                    <a:pt x="2809" y="1075"/>
                  </a:lnTo>
                  <a:lnTo>
                    <a:pt x="3151" y="1246"/>
                  </a:lnTo>
                  <a:lnTo>
                    <a:pt x="3517" y="1417"/>
                  </a:lnTo>
                  <a:lnTo>
                    <a:pt x="3835" y="1637"/>
                  </a:lnTo>
                  <a:lnTo>
                    <a:pt x="4152" y="1857"/>
                  </a:lnTo>
                  <a:lnTo>
                    <a:pt x="4445" y="2077"/>
                  </a:lnTo>
                  <a:lnTo>
                    <a:pt x="4738" y="2321"/>
                  </a:lnTo>
                  <a:lnTo>
                    <a:pt x="5031" y="2590"/>
                  </a:lnTo>
                  <a:lnTo>
                    <a:pt x="5276" y="2883"/>
                  </a:lnTo>
                  <a:lnTo>
                    <a:pt x="5520" y="3176"/>
                  </a:lnTo>
                  <a:lnTo>
                    <a:pt x="5764" y="3493"/>
                  </a:lnTo>
                  <a:lnTo>
                    <a:pt x="489" y="6668"/>
                  </a:lnTo>
                  <a:lnTo>
                    <a:pt x="489" y="514"/>
                  </a:lnTo>
                  <a:close/>
                  <a:moveTo>
                    <a:pt x="0" y="1"/>
                  </a:moveTo>
                  <a:lnTo>
                    <a:pt x="0" y="7523"/>
                  </a:lnTo>
                  <a:lnTo>
                    <a:pt x="6448" y="3640"/>
                  </a:lnTo>
                  <a:lnTo>
                    <a:pt x="6179" y="3249"/>
                  </a:lnTo>
                  <a:lnTo>
                    <a:pt x="5911" y="2858"/>
                  </a:lnTo>
                  <a:lnTo>
                    <a:pt x="5593" y="2492"/>
                  </a:lnTo>
                  <a:lnTo>
                    <a:pt x="5276" y="2150"/>
                  </a:lnTo>
                  <a:lnTo>
                    <a:pt x="4909" y="1833"/>
                  </a:lnTo>
                  <a:lnTo>
                    <a:pt x="4543" y="1540"/>
                  </a:lnTo>
                  <a:lnTo>
                    <a:pt x="4152" y="1246"/>
                  </a:lnTo>
                  <a:lnTo>
                    <a:pt x="3761" y="1002"/>
                  </a:lnTo>
                  <a:lnTo>
                    <a:pt x="3322" y="782"/>
                  </a:lnTo>
                  <a:lnTo>
                    <a:pt x="2882" y="587"/>
                  </a:lnTo>
                  <a:lnTo>
                    <a:pt x="2443" y="416"/>
                  </a:lnTo>
                  <a:lnTo>
                    <a:pt x="1978" y="270"/>
                  </a:lnTo>
                  <a:lnTo>
                    <a:pt x="1490" y="147"/>
                  </a:lnTo>
                  <a:lnTo>
                    <a:pt x="1002" y="74"/>
                  </a:lnTo>
                  <a:lnTo>
                    <a:pt x="513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aa198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3818" name="Group 33"/>
          <p:cNvGrpSpPr/>
          <p:nvPr/>
        </p:nvGrpSpPr>
        <p:grpSpPr>
          <a:xfrm>
            <a:off x="1881720" y="3108960"/>
            <a:ext cx="283680" cy="208080"/>
            <a:chOff x="1881720" y="3108960"/>
            <a:chExt cx="283680" cy="208080"/>
          </a:xfrm>
        </p:grpSpPr>
        <p:sp>
          <p:nvSpPr>
            <p:cNvPr id="3819" name="CustomShape 34"/>
            <p:cNvSpPr/>
            <p:nvPr/>
          </p:nvSpPr>
          <p:spPr>
            <a:xfrm>
              <a:off x="1881720" y="3108960"/>
              <a:ext cx="283680" cy="208080"/>
            </a:xfrm>
            <a:custGeom>
              <a:avLst/>
              <a:gdLst/>
              <a:ahLst/>
              <a:rect l="l" t="t" r="r" b="b"/>
              <a:pathLst>
                <a:path w="18122" h="13287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4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4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59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rgbClr val="2aa198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820" name="CustomShape 35"/>
            <p:cNvSpPr/>
            <p:nvPr/>
          </p:nvSpPr>
          <p:spPr>
            <a:xfrm>
              <a:off x="1914840" y="3209760"/>
              <a:ext cx="48240" cy="83160"/>
            </a:xfrm>
            <a:custGeom>
              <a:avLst/>
              <a:gdLst/>
              <a:ahLst/>
              <a:rect l="l" t="t" r="r" b="b"/>
              <a:pathLst>
                <a:path w="3103" h="5325">
                  <a:moveTo>
                    <a:pt x="489" y="1"/>
                  </a:moveTo>
                  <a:lnTo>
                    <a:pt x="391" y="25"/>
                  </a:lnTo>
                  <a:lnTo>
                    <a:pt x="294" y="50"/>
                  </a:lnTo>
                  <a:lnTo>
                    <a:pt x="196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25" y="294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5325"/>
                  </a:lnTo>
                  <a:lnTo>
                    <a:pt x="3102" y="5325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53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882" y="98"/>
                  </a:lnTo>
                  <a:lnTo>
                    <a:pt x="2809" y="50"/>
                  </a:lnTo>
                  <a:lnTo>
                    <a:pt x="2711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rgbClr val="2aa198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821" name="CustomShape 36"/>
            <p:cNvSpPr/>
            <p:nvPr/>
          </p:nvSpPr>
          <p:spPr>
            <a:xfrm>
              <a:off x="2084400" y="3209760"/>
              <a:ext cx="48240" cy="83160"/>
            </a:xfrm>
            <a:custGeom>
              <a:avLst/>
              <a:gdLst/>
              <a:ahLst/>
              <a:rect l="l" t="t" r="r" b="b"/>
              <a:pathLst>
                <a:path w="3103" h="5325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4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5325"/>
                  </a:lnTo>
                  <a:lnTo>
                    <a:pt x="3103" y="5325"/>
                  </a:lnTo>
                  <a:lnTo>
                    <a:pt x="3103" y="489"/>
                  </a:lnTo>
                  <a:lnTo>
                    <a:pt x="3103" y="391"/>
                  </a:lnTo>
                  <a:lnTo>
                    <a:pt x="3078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10" y="50"/>
                  </a:lnTo>
                  <a:lnTo>
                    <a:pt x="2712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rgbClr val="2aa198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822" name="CustomShape 37"/>
            <p:cNvSpPr/>
            <p:nvPr/>
          </p:nvSpPr>
          <p:spPr>
            <a:xfrm>
              <a:off x="1971000" y="3117960"/>
              <a:ext cx="48240" cy="174960"/>
            </a:xfrm>
            <a:custGeom>
              <a:avLst/>
              <a:gdLst/>
              <a:ahLst/>
              <a:rect l="l" t="t" r="r" b="b"/>
              <a:pathLst>
                <a:path w="3103" h="11186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1186"/>
                  </a:lnTo>
                  <a:lnTo>
                    <a:pt x="3102" y="11186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12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rgbClr val="2aa198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823" name="CustomShape 38"/>
            <p:cNvSpPr/>
            <p:nvPr/>
          </p:nvSpPr>
          <p:spPr>
            <a:xfrm>
              <a:off x="2027160" y="3162240"/>
              <a:ext cx="48600" cy="130680"/>
            </a:xfrm>
            <a:custGeom>
              <a:avLst/>
              <a:gdLst/>
              <a:ahLst/>
              <a:rect l="l" t="t" r="r" b="b"/>
              <a:pathLst>
                <a:path w="3127" h="8353">
                  <a:moveTo>
                    <a:pt x="489" y="0"/>
                  </a:moveTo>
                  <a:lnTo>
                    <a:pt x="392" y="25"/>
                  </a:lnTo>
                  <a:lnTo>
                    <a:pt x="318" y="49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3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8353"/>
                  </a:lnTo>
                  <a:lnTo>
                    <a:pt x="3127" y="8353"/>
                  </a:lnTo>
                  <a:lnTo>
                    <a:pt x="3127" y="489"/>
                  </a:lnTo>
                  <a:lnTo>
                    <a:pt x="3103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80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36" y="25"/>
                  </a:lnTo>
                  <a:lnTo>
                    <a:pt x="2639" y="0"/>
                  </a:lnTo>
                  <a:close/>
                </a:path>
              </a:pathLst>
            </a:custGeom>
            <a:solidFill>
              <a:srgbClr val="2aa198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3824" name="Group 39"/>
          <p:cNvGrpSpPr/>
          <p:nvPr/>
        </p:nvGrpSpPr>
        <p:grpSpPr>
          <a:xfrm>
            <a:off x="1476360" y="2748960"/>
            <a:ext cx="283680" cy="208080"/>
            <a:chOff x="1476360" y="2748960"/>
            <a:chExt cx="283680" cy="208080"/>
          </a:xfrm>
        </p:grpSpPr>
        <p:sp>
          <p:nvSpPr>
            <p:cNvPr id="3825" name="CustomShape 40"/>
            <p:cNvSpPr/>
            <p:nvPr/>
          </p:nvSpPr>
          <p:spPr>
            <a:xfrm>
              <a:off x="1476360" y="2748960"/>
              <a:ext cx="283680" cy="208080"/>
            </a:xfrm>
            <a:custGeom>
              <a:avLst/>
              <a:gdLst/>
              <a:ahLst/>
              <a:rect l="l" t="t" r="r" b="b"/>
              <a:pathLst>
                <a:path w="18122" h="13287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5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60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rgbClr val="2aa198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826" name="CustomShape 41"/>
            <p:cNvSpPr/>
            <p:nvPr/>
          </p:nvSpPr>
          <p:spPr>
            <a:xfrm>
              <a:off x="1496520" y="2765520"/>
              <a:ext cx="243720" cy="155880"/>
            </a:xfrm>
            <a:custGeom>
              <a:avLst/>
              <a:gdLst/>
              <a:ahLst/>
              <a:rect l="l" t="t" r="r" b="b"/>
              <a:pathLst>
                <a:path w="15582" h="9966">
                  <a:moveTo>
                    <a:pt x="14752" y="1"/>
                  </a:moveTo>
                  <a:lnTo>
                    <a:pt x="14629" y="49"/>
                  </a:lnTo>
                  <a:lnTo>
                    <a:pt x="14507" y="98"/>
                  </a:lnTo>
                  <a:lnTo>
                    <a:pt x="14410" y="196"/>
                  </a:lnTo>
                  <a:lnTo>
                    <a:pt x="14336" y="294"/>
                  </a:lnTo>
                  <a:lnTo>
                    <a:pt x="14263" y="416"/>
                  </a:lnTo>
                  <a:lnTo>
                    <a:pt x="14239" y="538"/>
                  </a:lnTo>
                  <a:lnTo>
                    <a:pt x="14214" y="684"/>
                  </a:lnTo>
                  <a:lnTo>
                    <a:pt x="14239" y="831"/>
                  </a:lnTo>
                  <a:lnTo>
                    <a:pt x="14288" y="1002"/>
                  </a:lnTo>
                  <a:lnTo>
                    <a:pt x="11308" y="4372"/>
                  </a:lnTo>
                  <a:lnTo>
                    <a:pt x="11161" y="4323"/>
                  </a:lnTo>
                  <a:lnTo>
                    <a:pt x="11015" y="4299"/>
                  </a:lnTo>
                  <a:lnTo>
                    <a:pt x="10844" y="4323"/>
                  </a:lnTo>
                  <a:lnTo>
                    <a:pt x="10087" y="3005"/>
                  </a:lnTo>
                  <a:lnTo>
                    <a:pt x="10160" y="2907"/>
                  </a:lnTo>
                  <a:lnTo>
                    <a:pt x="10209" y="2809"/>
                  </a:lnTo>
                  <a:lnTo>
                    <a:pt x="10233" y="2687"/>
                  </a:lnTo>
                  <a:lnTo>
                    <a:pt x="10233" y="2565"/>
                  </a:lnTo>
                  <a:lnTo>
                    <a:pt x="10233" y="2418"/>
                  </a:lnTo>
                  <a:lnTo>
                    <a:pt x="10184" y="2296"/>
                  </a:lnTo>
                  <a:lnTo>
                    <a:pt x="10136" y="2174"/>
                  </a:lnTo>
                  <a:lnTo>
                    <a:pt x="10038" y="2077"/>
                  </a:lnTo>
                  <a:lnTo>
                    <a:pt x="9940" y="2003"/>
                  </a:lnTo>
                  <a:lnTo>
                    <a:pt x="9818" y="1930"/>
                  </a:lnTo>
                  <a:lnTo>
                    <a:pt x="9696" y="1906"/>
                  </a:lnTo>
                  <a:lnTo>
                    <a:pt x="9549" y="1881"/>
                  </a:lnTo>
                  <a:lnTo>
                    <a:pt x="9427" y="1906"/>
                  </a:lnTo>
                  <a:lnTo>
                    <a:pt x="9281" y="1930"/>
                  </a:lnTo>
                  <a:lnTo>
                    <a:pt x="9183" y="2003"/>
                  </a:lnTo>
                  <a:lnTo>
                    <a:pt x="9085" y="2077"/>
                  </a:lnTo>
                  <a:lnTo>
                    <a:pt x="8988" y="2174"/>
                  </a:lnTo>
                  <a:lnTo>
                    <a:pt x="8939" y="2296"/>
                  </a:lnTo>
                  <a:lnTo>
                    <a:pt x="8890" y="2418"/>
                  </a:lnTo>
                  <a:lnTo>
                    <a:pt x="8866" y="2565"/>
                  </a:lnTo>
                  <a:lnTo>
                    <a:pt x="8890" y="2663"/>
                  </a:lnTo>
                  <a:lnTo>
                    <a:pt x="8914" y="2785"/>
                  </a:lnTo>
                  <a:lnTo>
                    <a:pt x="8939" y="2883"/>
                  </a:lnTo>
                  <a:lnTo>
                    <a:pt x="8988" y="2956"/>
                  </a:lnTo>
                  <a:lnTo>
                    <a:pt x="6521" y="6668"/>
                  </a:lnTo>
                  <a:lnTo>
                    <a:pt x="6399" y="6644"/>
                  </a:lnTo>
                  <a:lnTo>
                    <a:pt x="6130" y="6644"/>
                  </a:lnTo>
                  <a:lnTo>
                    <a:pt x="5959" y="6717"/>
                  </a:lnTo>
                  <a:lnTo>
                    <a:pt x="4714" y="5398"/>
                  </a:lnTo>
                  <a:lnTo>
                    <a:pt x="4763" y="5252"/>
                  </a:lnTo>
                  <a:lnTo>
                    <a:pt x="4763" y="5105"/>
                  </a:lnTo>
                  <a:lnTo>
                    <a:pt x="4763" y="4958"/>
                  </a:lnTo>
                  <a:lnTo>
                    <a:pt x="4714" y="4836"/>
                  </a:lnTo>
                  <a:lnTo>
                    <a:pt x="4665" y="4714"/>
                  </a:lnTo>
                  <a:lnTo>
                    <a:pt x="4567" y="4617"/>
                  </a:lnTo>
                  <a:lnTo>
                    <a:pt x="4470" y="4543"/>
                  </a:lnTo>
                  <a:lnTo>
                    <a:pt x="4347" y="4470"/>
                  </a:lnTo>
                  <a:lnTo>
                    <a:pt x="4225" y="4446"/>
                  </a:lnTo>
                  <a:lnTo>
                    <a:pt x="4079" y="4421"/>
                  </a:lnTo>
                  <a:lnTo>
                    <a:pt x="3957" y="4446"/>
                  </a:lnTo>
                  <a:lnTo>
                    <a:pt x="3810" y="4470"/>
                  </a:lnTo>
                  <a:lnTo>
                    <a:pt x="3712" y="4543"/>
                  </a:lnTo>
                  <a:lnTo>
                    <a:pt x="3615" y="4617"/>
                  </a:lnTo>
                  <a:lnTo>
                    <a:pt x="3517" y="4714"/>
                  </a:lnTo>
                  <a:lnTo>
                    <a:pt x="3468" y="4836"/>
                  </a:lnTo>
                  <a:lnTo>
                    <a:pt x="3419" y="4958"/>
                  </a:lnTo>
                  <a:lnTo>
                    <a:pt x="3395" y="5105"/>
                  </a:lnTo>
                  <a:lnTo>
                    <a:pt x="3419" y="5276"/>
                  </a:lnTo>
                  <a:lnTo>
                    <a:pt x="3493" y="5447"/>
                  </a:lnTo>
                  <a:lnTo>
                    <a:pt x="49" y="9574"/>
                  </a:lnTo>
                  <a:lnTo>
                    <a:pt x="0" y="9648"/>
                  </a:lnTo>
                  <a:lnTo>
                    <a:pt x="0" y="9745"/>
                  </a:lnTo>
                  <a:lnTo>
                    <a:pt x="25" y="9843"/>
                  </a:lnTo>
                  <a:lnTo>
                    <a:pt x="98" y="9916"/>
                  </a:lnTo>
                  <a:lnTo>
                    <a:pt x="171" y="9965"/>
                  </a:lnTo>
                  <a:lnTo>
                    <a:pt x="244" y="9965"/>
                  </a:lnTo>
                  <a:lnTo>
                    <a:pt x="342" y="9941"/>
                  </a:lnTo>
                  <a:lnTo>
                    <a:pt x="440" y="9892"/>
                  </a:lnTo>
                  <a:lnTo>
                    <a:pt x="3859" y="5740"/>
                  </a:lnTo>
                  <a:lnTo>
                    <a:pt x="3981" y="5789"/>
                  </a:lnTo>
                  <a:lnTo>
                    <a:pt x="4079" y="5789"/>
                  </a:lnTo>
                  <a:lnTo>
                    <a:pt x="4225" y="5764"/>
                  </a:lnTo>
                  <a:lnTo>
                    <a:pt x="4347" y="5740"/>
                  </a:lnTo>
                  <a:lnTo>
                    <a:pt x="5642" y="7083"/>
                  </a:lnTo>
                  <a:lnTo>
                    <a:pt x="5617" y="7205"/>
                  </a:lnTo>
                  <a:lnTo>
                    <a:pt x="5617" y="7328"/>
                  </a:lnTo>
                  <a:lnTo>
                    <a:pt x="5617" y="7450"/>
                  </a:lnTo>
                  <a:lnTo>
                    <a:pt x="5666" y="7572"/>
                  </a:lnTo>
                  <a:lnTo>
                    <a:pt x="5740" y="7694"/>
                  </a:lnTo>
                  <a:lnTo>
                    <a:pt x="5813" y="7792"/>
                  </a:lnTo>
                  <a:lnTo>
                    <a:pt x="5910" y="7889"/>
                  </a:lnTo>
                  <a:lnTo>
                    <a:pt x="6033" y="7938"/>
                  </a:lnTo>
                  <a:lnTo>
                    <a:pt x="6155" y="7987"/>
                  </a:lnTo>
                  <a:lnTo>
                    <a:pt x="6301" y="8011"/>
                  </a:lnTo>
                  <a:lnTo>
                    <a:pt x="6448" y="7987"/>
                  </a:lnTo>
                  <a:lnTo>
                    <a:pt x="6570" y="7938"/>
                  </a:lnTo>
                  <a:lnTo>
                    <a:pt x="6692" y="7889"/>
                  </a:lnTo>
                  <a:lnTo>
                    <a:pt x="6790" y="7792"/>
                  </a:lnTo>
                  <a:lnTo>
                    <a:pt x="6863" y="7694"/>
                  </a:lnTo>
                  <a:lnTo>
                    <a:pt x="6936" y="7572"/>
                  </a:lnTo>
                  <a:lnTo>
                    <a:pt x="6961" y="7450"/>
                  </a:lnTo>
                  <a:lnTo>
                    <a:pt x="6985" y="7328"/>
                  </a:lnTo>
                  <a:lnTo>
                    <a:pt x="6961" y="7132"/>
                  </a:lnTo>
                  <a:lnTo>
                    <a:pt x="6887" y="6986"/>
                  </a:lnTo>
                  <a:lnTo>
                    <a:pt x="9403" y="3224"/>
                  </a:lnTo>
                  <a:lnTo>
                    <a:pt x="9549" y="3249"/>
                  </a:lnTo>
                  <a:lnTo>
                    <a:pt x="9647" y="3249"/>
                  </a:lnTo>
                  <a:lnTo>
                    <a:pt x="10429" y="4617"/>
                  </a:lnTo>
                  <a:lnTo>
                    <a:pt x="10355" y="4788"/>
                  </a:lnTo>
                  <a:lnTo>
                    <a:pt x="10331" y="4885"/>
                  </a:lnTo>
                  <a:lnTo>
                    <a:pt x="10331" y="4983"/>
                  </a:lnTo>
                  <a:lnTo>
                    <a:pt x="10331" y="5129"/>
                  </a:lnTo>
                  <a:lnTo>
                    <a:pt x="10380" y="5252"/>
                  </a:lnTo>
                  <a:lnTo>
                    <a:pt x="10429" y="5374"/>
                  </a:lnTo>
                  <a:lnTo>
                    <a:pt x="10526" y="5471"/>
                  </a:lnTo>
                  <a:lnTo>
                    <a:pt x="10624" y="5569"/>
                  </a:lnTo>
                  <a:lnTo>
                    <a:pt x="10746" y="5618"/>
                  </a:lnTo>
                  <a:lnTo>
                    <a:pt x="10868" y="5667"/>
                  </a:lnTo>
                  <a:lnTo>
                    <a:pt x="11137" y="5667"/>
                  </a:lnTo>
                  <a:lnTo>
                    <a:pt x="11284" y="5618"/>
                  </a:lnTo>
                  <a:lnTo>
                    <a:pt x="11381" y="5569"/>
                  </a:lnTo>
                  <a:lnTo>
                    <a:pt x="11479" y="5471"/>
                  </a:lnTo>
                  <a:lnTo>
                    <a:pt x="11577" y="5374"/>
                  </a:lnTo>
                  <a:lnTo>
                    <a:pt x="11625" y="5252"/>
                  </a:lnTo>
                  <a:lnTo>
                    <a:pt x="11674" y="5129"/>
                  </a:lnTo>
                  <a:lnTo>
                    <a:pt x="11699" y="4983"/>
                  </a:lnTo>
                  <a:lnTo>
                    <a:pt x="11674" y="4861"/>
                  </a:lnTo>
                  <a:lnTo>
                    <a:pt x="11650" y="4739"/>
                  </a:lnTo>
                  <a:lnTo>
                    <a:pt x="14654" y="1319"/>
                  </a:lnTo>
                  <a:lnTo>
                    <a:pt x="14776" y="1344"/>
                  </a:lnTo>
                  <a:lnTo>
                    <a:pt x="14898" y="1368"/>
                  </a:lnTo>
                  <a:lnTo>
                    <a:pt x="15045" y="1344"/>
                  </a:lnTo>
                  <a:lnTo>
                    <a:pt x="15167" y="1295"/>
                  </a:lnTo>
                  <a:lnTo>
                    <a:pt x="15289" y="1246"/>
                  </a:lnTo>
                  <a:lnTo>
                    <a:pt x="15387" y="1148"/>
                  </a:lnTo>
                  <a:lnTo>
                    <a:pt x="15460" y="1051"/>
                  </a:lnTo>
                  <a:lnTo>
                    <a:pt x="15533" y="953"/>
                  </a:lnTo>
                  <a:lnTo>
                    <a:pt x="15558" y="807"/>
                  </a:lnTo>
                  <a:lnTo>
                    <a:pt x="15582" y="684"/>
                  </a:lnTo>
                  <a:lnTo>
                    <a:pt x="15558" y="538"/>
                  </a:lnTo>
                  <a:lnTo>
                    <a:pt x="15533" y="416"/>
                  </a:lnTo>
                  <a:lnTo>
                    <a:pt x="15460" y="294"/>
                  </a:lnTo>
                  <a:lnTo>
                    <a:pt x="15387" y="196"/>
                  </a:lnTo>
                  <a:lnTo>
                    <a:pt x="15289" y="98"/>
                  </a:lnTo>
                  <a:lnTo>
                    <a:pt x="15167" y="49"/>
                  </a:lnTo>
                  <a:lnTo>
                    <a:pt x="15045" y="1"/>
                  </a:lnTo>
                  <a:close/>
                </a:path>
              </a:pathLst>
            </a:custGeom>
            <a:solidFill>
              <a:srgbClr val="2aa198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3827" name="Group 42"/>
          <p:cNvGrpSpPr/>
          <p:nvPr/>
        </p:nvGrpSpPr>
        <p:grpSpPr>
          <a:xfrm>
            <a:off x="1868400" y="2687760"/>
            <a:ext cx="259920" cy="314640"/>
            <a:chOff x="1868400" y="2687760"/>
            <a:chExt cx="259920" cy="314640"/>
          </a:xfrm>
        </p:grpSpPr>
        <p:sp>
          <p:nvSpPr>
            <p:cNvPr id="3828" name="CustomShape 43"/>
            <p:cNvSpPr/>
            <p:nvPr/>
          </p:nvSpPr>
          <p:spPr>
            <a:xfrm>
              <a:off x="1868400" y="2711880"/>
              <a:ext cx="236880" cy="290520"/>
            </a:xfrm>
            <a:custGeom>
              <a:avLst/>
              <a:gdLst/>
              <a:ahLst/>
              <a:rect l="l" t="t" r="r" b="b"/>
              <a:pathLst>
                <a:path w="15143" h="18563">
                  <a:moveTo>
                    <a:pt x="782" y="1"/>
                  </a:moveTo>
                  <a:lnTo>
                    <a:pt x="635" y="25"/>
                  </a:lnTo>
                  <a:lnTo>
                    <a:pt x="489" y="50"/>
                  </a:lnTo>
                  <a:lnTo>
                    <a:pt x="342" y="123"/>
                  </a:lnTo>
                  <a:lnTo>
                    <a:pt x="220" y="196"/>
                  </a:lnTo>
                  <a:lnTo>
                    <a:pt x="122" y="294"/>
                  </a:lnTo>
                  <a:lnTo>
                    <a:pt x="73" y="416"/>
                  </a:lnTo>
                  <a:lnTo>
                    <a:pt x="24" y="563"/>
                  </a:lnTo>
                  <a:lnTo>
                    <a:pt x="0" y="709"/>
                  </a:lnTo>
                  <a:lnTo>
                    <a:pt x="0" y="17708"/>
                  </a:lnTo>
                  <a:lnTo>
                    <a:pt x="24" y="17879"/>
                  </a:lnTo>
                  <a:lnTo>
                    <a:pt x="73" y="18025"/>
                  </a:lnTo>
                  <a:lnTo>
                    <a:pt x="122" y="18172"/>
                  </a:lnTo>
                  <a:lnTo>
                    <a:pt x="220" y="18294"/>
                  </a:lnTo>
                  <a:lnTo>
                    <a:pt x="342" y="18416"/>
                  </a:lnTo>
                  <a:lnTo>
                    <a:pt x="489" y="18489"/>
                  </a:lnTo>
                  <a:lnTo>
                    <a:pt x="635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8"/>
                  </a:lnTo>
                  <a:lnTo>
                    <a:pt x="14654" y="18489"/>
                  </a:lnTo>
                  <a:lnTo>
                    <a:pt x="14800" y="18416"/>
                  </a:lnTo>
                  <a:lnTo>
                    <a:pt x="14923" y="18294"/>
                  </a:lnTo>
                  <a:lnTo>
                    <a:pt x="15020" y="18172"/>
                  </a:lnTo>
                  <a:lnTo>
                    <a:pt x="15069" y="18025"/>
                  </a:lnTo>
                  <a:lnTo>
                    <a:pt x="15118" y="17879"/>
                  </a:lnTo>
                  <a:lnTo>
                    <a:pt x="15142" y="17708"/>
                  </a:lnTo>
                  <a:lnTo>
                    <a:pt x="15142" y="17586"/>
                  </a:lnTo>
                  <a:lnTo>
                    <a:pt x="1759" y="17586"/>
                  </a:lnTo>
                  <a:lnTo>
                    <a:pt x="1612" y="17561"/>
                  </a:lnTo>
                  <a:lnTo>
                    <a:pt x="1465" y="17512"/>
                  </a:lnTo>
                  <a:lnTo>
                    <a:pt x="1319" y="17439"/>
                  </a:lnTo>
                  <a:lnTo>
                    <a:pt x="1197" y="17317"/>
                  </a:lnTo>
                  <a:lnTo>
                    <a:pt x="1099" y="17195"/>
                  </a:lnTo>
                  <a:lnTo>
                    <a:pt x="1050" y="17048"/>
                  </a:lnTo>
                  <a:lnTo>
                    <a:pt x="1001" y="16902"/>
                  </a:lnTo>
                  <a:lnTo>
                    <a:pt x="977" y="16731"/>
                  </a:lnTo>
                  <a:lnTo>
                    <a:pt x="977" y="1"/>
                  </a:lnTo>
                  <a:close/>
                </a:path>
              </a:pathLst>
            </a:custGeom>
            <a:solidFill>
              <a:srgbClr val="2aa198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829" name="CustomShape 44"/>
            <p:cNvSpPr/>
            <p:nvPr/>
          </p:nvSpPr>
          <p:spPr>
            <a:xfrm>
              <a:off x="1891440" y="2687760"/>
              <a:ext cx="236880" cy="290520"/>
            </a:xfrm>
            <a:custGeom>
              <a:avLst/>
              <a:gdLst/>
              <a:ahLst/>
              <a:rect l="l" t="t" r="r" b="b"/>
              <a:pathLst>
                <a:path w="15143" h="18562">
                  <a:moveTo>
                    <a:pt x="13140" y="6472"/>
                  </a:moveTo>
                  <a:lnTo>
                    <a:pt x="13238" y="6497"/>
                  </a:lnTo>
                  <a:lnTo>
                    <a:pt x="13311" y="6546"/>
                  </a:lnTo>
                  <a:lnTo>
                    <a:pt x="13360" y="6619"/>
                  </a:lnTo>
                  <a:lnTo>
                    <a:pt x="13384" y="6717"/>
                  </a:lnTo>
                  <a:lnTo>
                    <a:pt x="13360" y="6814"/>
                  </a:lnTo>
                  <a:lnTo>
                    <a:pt x="13311" y="6888"/>
                  </a:lnTo>
                  <a:lnTo>
                    <a:pt x="13238" y="6936"/>
                  </a:lnTo>
                  <a:lnTo>
                    <a:pt x="13140" y="6961"/>
                  </a:lnTo>
                  <a:lnTo>
                    <a:pt x="2003" y="6961"/>
                  </a:lnTo>
                  <a:lnTo>
                    <a:pt x="1905" y="6936"/>
                  </a:lnTo>
                  <a:lnTo>
                    <a:pt x="1832" y="6888"/>
                  </a:lnTo>
                  <a:lnTo>
                    <a:pt x="1783" y="6814"/>
                  </a:lnTo>
                  <a:lnTo>
                    <a:pt x="1759" y="6717"/>
                  </a:lnTo>
                  <a:lnTo>
                    <a:pt x="1783" y="6619"/>
                  </a:lnTo>
                  <a:lnTo>
                    <a:pt x="1832" y="6546"/>
                  </a:lnTo>
                  <a:lnTo>
                    <a:pt x="1905" y="6497"/>
                  </a:lnTo>
                  <a:lnTo>
                    <a:pt x="2003" y="6472"/>
                  </a:lnTo>
                  <a:close/>
                  <a:moveTo>
                    <a:pt x="13238" y="8793"/>
                  </a:moveTo>
                  <a:lnTo>
                    <a:pt x="13311" y="8866"/>
                  </a:lnTo>
                  <a:lnTo>
                    <a:pt x="13360" y="8939"/>
                  </a:lnTo>
                  <a:lnTo>
                    <a:pt x="13384" y="9037"/>
                  </a:lnTo>
                  <a:lnTo>
                    <a:pt x="13360" y="9135"/>
                  </a:lnTo>
                  <a:lnTo>
                    <a:pt x="13311" y="9208"/>
                  </a:lnTo>
                  <a:lnTo>
                    <a:pt x="13238" y="9257"/>
                  </a:lnTo>
                  <a:lnTo>
                    <a:pt x="13140" y="9281"/>
                  </a:lnTo>
                  <a:lnTo>
                    <a:pt x="2003" y="9281"/>
                  </a:lnTo>
                  <a:lnTo>
                    <a:pt x="1905" y="9257"/>
                  </a:lnTo>
                  <a:lnTo>
                    <a:pt x="1832" y="9208"/>
                  </a:lnTo>
                  <a:lnTo>
                    <a:pt x="1783" y="9135"/>
                  </a:lnTo>
                  <a:lnTo>
                    <a:pt x="1759" y="9037"/>
                  </a:lnTo>
                  <a:lnTo>
                    <a:pt x="1783" y="8939"/>
                  </a:lnTo>
                  <a:lnTo>
                    <a:pt x="1832" y="8866"/>
                  </a:lnTo>
                  <a:lnTo>
                    <a:pt x="1905" y="8793"/>
                  </a:lnTo>
                  <a:close/>
                  <a:moveTo>
                    <a:pt x="13140" y="11088"/>
                  </a:moveTo>
                  <a:lnTo>
                    <a:pt x="13238" y="11113"/>
                  </a:lnTo>
                  <a:lnTo>
                    <a:pt x="13311" y="11162"/>
                  </a:lnTo>
                  <a:lnTo>
                    <a:pt x="13360" y="11235"/>
                  </a:lnTo>
                  <a:lnTo>
                    <a:pt x="13384" y="11333"/>
                  </a:lnTo>
                  <a:lnTo>
                    <a:pt x="13360" y="11430"/>
                  </a:lnTo>
                  <a:lnTo>
                    <a:pt x="13311" y="11504"/>
                  </a:lnTo>
                  <a:lnTo>
                    <a:pt x="13238" y="11552"/>
                  </a:lnTo>
                  <a:lnTo>
                    <a:pt x="13140" y="11577"/>
                  </a:lnTo>
                  <a:lnTo>
                    <a:pt x="2003" y="11577"/>
                  </a:lnTo>
                  <a:lnTo>
                    <a:pt x="1905" y="11552"/>
                  </a:lnTo>
                  <a:lnTo>
                    <a:pt x="1832" y="11504"/>
                  </a:lnTo>
                  <a:lnTo>
                    <a:pt x="1783" y="11430"/>
                  </a:lnTo>
                  <a:lnTo>
                    <a:pt x="1759" y="11333"/>
                  </a:lnTo>
                  <a:lnTo>
                    <a:pt x="1783" y="11235"/>
                  </a:lnTo>
                  <a:lnTo>
                    <a:pt x="1832" y="11162"/>
                  </a:lnTo>
                  <a:lnTo>
                    <a:pt x="1905" y="11113"/>
                  </a:lnTo>
                  <a:lnTo>
                    <a:pt x="2003" y="11088"/>
                  </a:lnTo>
                  <a:close/>
                  <a:moveTo>
                    <a:pt x="8255" y="13409"/>
                  </a:moveTo>
                  <a:lnTo>
                    <a:pt x="8353" y="13433"/>
                  </a:lnTo>
                  <a:lnTo>
                    <a:pt x="8426" y="13482"/>
                  </a:lnTo>
                  <a:lnTo>
                    <a:pt x="8475" y="13555"/>
                  </a:lnTo>
                  <a:lnTo>
                    <a:pt x="8500" y="13653"/>
                  </a:lnTo>
                  <a:lnTo>
                    <a:pt x="8475" y="13750"/>
                  </a:lnTo>
                  <a:lnTo>
                    <a:pt x="8426" y="13824"/>
                  </a:lnTo>
                  <a:lnTo>
                    <a:pt x="8353" y="13873"/>
                  </a:lnTo>
                  <a:lnTo>
                    <a:pt x="8255" y="13897"/>
                  </a:lnTo>
                  <a:lnTo>
                    <a:pt x="2003" y="13897"/>
                  </a:lnTo>
                  <a:lnTo>
                    <a:pt x="1905" y="13873"/>
                  </a:lnTo>
                  <a:lnTo>
                    <a:pt x="1832" y="13824"/>
                  </a:lnTo>
                  <a:lnTo>
                    <a:pt x="1783" y="13750"/>
                  </a:lnTo>
                  <a:lnTo>
                    <a:pt x="1759" y="13653"/>
                  </a:lnTo>
                  <a:lnTo>
                    <a:pt x="1783" y="13555"/>
                  </a:lnTo>
                  <a:lnTo>
                    <a:pt x="1832" y="13482"/>
                  </a:lnTo>
                  <a:lnTo>
                    <a:pt x="1905" y="13433"/>
                  </a:lnTo>
                  <a:lnTo>
                    <a:pt x="2003" y="13409"/>
                  </a:lnTo>
                  <a:close/>
                  <a:moveTo>
                    <a:pt x="635" y="0"/>
                  </a:moveTo>
                  <a:lnTo>
                    <a:pt x="489" y="49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3" y="342"/>
                  </a:lnTo>
                  <a:lnTo>
                    <a:pt x="74" y="464"/>
                  </a:lnTo>
                  <a:lnTo>
                    <a:pt x="25" y="611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5" y="17927"/>
                  </a:lnTo>
                  <a:lnTo>
                    <a:pt x="74" y="18073"/>
                  </a:lnTo>
                  <a:lnTo>
                    <a:pt x="123" y="18195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95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5" y="3835"/>
                  </a:lnTo>
                  <a:lnTo>
                    <a:pt x="12065" y="3761"/>
                  </a:lnTo>
                  <a:lnTo>
                    <a:pt x="11846" y="3639"/>
                  </a:lnTo>
                  <a:lnTo>
                    <a:pt x="11650" y="3468"/>
                  </a:lnTo>
                  <a:lnTo>
                    <a:pt x="11504" y="3297"/>
                  </a:lnTo>
                  <a:lnTo>
                    <a:pt x="11382" y="3078"/>
                  </a:lnTo>
                  <a:lnTo>
                    <a:pt x="11308" y="2833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rgbClr val="2aa198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830" name="CustomShape 45"/>
            <p:cNvSpPr/>
            <p:nvPr/>
          </p:nvSpPr>
          <p:spPr>
            <a:xfrm>
              <a:off x="2075760" y="2687760"/>
              <a:ext cx="52560" cy="52560"/>
            </a:xfrm>
            <a:custGeom>
              <a:avLst/>
              <a:gdLst/>
              <a:ahLst/>
              <a:rect l="l" t="t" r="r" b="b"/>
              <a:pathLst>
                <a:path w="3371" h="3371">
                  <a:moveTo>
                    <a:pt x="0" y="0"/>
                  </a:moveTo>
                  <a:lnTo>
                    <a:pt x="0" y="2589"/>
                  </a:lnTo>
                  <a:lnTo>
                    <a:pt x="0" y="2736"/>
                  </a:lnTo>
                  <a:lnTo>
                    <a:pt x="49" y="2882"/>
                  </a:lnTo>
                  <a:lnTo>
                    <a:pt x="122" y="3029"/>
                  </a:lnTo>
                  <a:lnTo>
                    <a:pt x="220" y="3126"/>
                  </a:lnTo>
                  <a:lnTo>
                    <a:pt x="342" y="3224"/>
                  </a:lnTo>
                  <a:lnTo>
                    <a:pt x="464" y="3297"/>
                  </a:lnTo>
                  <a:lnTo>
                    <a:pt x="611" y="3346"/>
                  </a:lnTo>
                  <a:lnTo>
                    <a:pt x="782" y="3371"/>
                  </a:lnTo>
                  <a:lnTo>
                    <a:pt x="3371" y="33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aa198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</p:spTree>
  </p:cSld>
  <p:timing>
    <p:tnLst>
      <p:par>
        <p:cTn id="175" dur="indefinite" restart="never" nodeType="tmRoot">
          <p:childTnLst>
            <p:seq>
              <p:cTn id="176" dur="indefinite" nodeType="mainSeq">
                <p:childTnLst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81" dur="500"/>
                                        <p:tgtEl>
                                          <p:spTgt spid="37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84" dur="2000"/>
                                        <p:tgtEl>
                                          <p:spTgt spid="38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87" dur="2000"/>
                                        <p:tgtEl>
                                          <p:spTgt spid="38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90" dur="2000"/>
                                        <p:tgtEl>
                                          <p:spTgt spid="38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93" dur="500"/>
                                        <p:tgtEl>
                                          <p:spTgt spid="378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6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98" dur="500"/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03" dur="500"/>
                                        <p:tgtEl>
                                          <p:spTgt spid="378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4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06" dur="500"/>
                                        <p:tgtEl>
                                          <p:spTgt spid="378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7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09" dur="2000"/>
                                        <p:tgtEl>
                                          <p:spTgt spid="38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0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12" dur="2000"/>
                                        <p:tgtEl>
                                          <p:spTgt spid="38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3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15" dur="2000"/>
                                        <p:tgtEl>
                                          <p:spTgt spid="38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6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18" dur="2000"/>
                                        <p:tgtEl>
                                          <p:spTgt spid="38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2b3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5" name="TextShape 1"/>
          <p:cNvSpPr txBox="1"/>
          <p:nvPr/>
        </p:nvSpPr>
        <p:spPr>
          <a:xfrm>
            <a:off x="68760" y="4848480"/>
            <a:ext cx="411120" cy="294840"/>
          </a:xfrm>
          <a:prstGeom prst="rect">
            <a:avLst/>
          </a:prstGeom>
          <a:noFill/>
          <a:ln>
            <a:noFill/>
          </a:ln>
        </p:spPr>
        <p:txBody>
          <a:bodyPr lIns="68400" rIns="68400" tIns="68400" bIns="68400" anchor="ctr"/>
          <a:p>
            <a:pPr>
              <a:lnSpc>
                <a:spcPct val="100000"/>
              </a:lnSpc>
            </a:pPr>
            <a:fld id="{623C6351-BF52-4C0B-862D-811053AABBF4}" type="slidenum">
              <a:rPr b="0" lang="en-US" sz="900" spc="-1" strike="noStrike">
                <a:solidFill>
                  <a:srgbClr val="0b87a1"/>
                </a:solidFill>
                <a:latin typeface="Dosis Light"/>
                <a:ea typeface="Dosis Light"/>
              </a:rPr>
              <a:t>&lt;number&gt;</a:t>
            </a:fld>
            <a:endParaRPr b="0" lang="en-US" sz="900" spc="-1" strike="noStrike">
              <a:latin typeface="Times New Roman"/>
            </a:endParaRPr>
          </a:p>
        </p:txBody>
      </p:sp>
      <p:pic>
        <p:nvPicPr>
          <p:cNvPr id="4406" name="Picture 4" descr=""/>
          <p:cNvPicPr/>
          <p:nvPr/>
        </p:nvPicPr>
        <p:blipFill>
          <a:blip r:embed="rId1"/>
          <a:stretch/>
        </p:blipFill>
        <p:spPr>
          <a:xfrm>
            <a:off x="156600" y="4446000"/>
            <a:ext cx="520200" cy="520200"/>
          </a:xfrm>
          <a:prstGeom prst="rect">
            <a:avLst/>
          </a:prstGeom>
          <a:ln>
            <a:noFill/>
          </a:ln>
        </p:spPr>
      </p:pic>
      <p:sp>
        <p:nvSpPr>
          <p:cNvPr id="4407" name="CustomShape 2"/>
          <p:cNvSpPr/>
          <p:nvPr/>
        </p:nvSpPr>
        <p:spPr>
          <a:xfrm>
            <a:off x="352440" y="-74160"/>
            <a:ext cx="5070600" cy="857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b"/>
          <a:p>
            <a:pPr>
              <a:lnSpc>
                <a:spcPct val="100000"/>
              </a:lnSpc>
            </a:pPr>
            <a:r>
              <a:rPr b="0" lang="en-US" sz="3000" spc="-1" strike="noStrike">
                <a:solidFill>
                  <a:srgbClr val="268bd2"/>
                </a:solidFill>
                <a:latin typeface="Vazir Code"/>
                <a:ea typeface="Dosis Light"/>
              </a:rPr>
              <a:t>Measures of Association</a:t>
            </a:r>
            <a:endParaRPr b="0" lang="en-US" sz="3000" spc="-1" strike="noStrike">
              <a:latin typeface="Arial"/>
            </a:endParaRPr>
          </a:p>
        </p:txBody>
      </p:sp>
      <p:pic>
        <p:nvPicPr>
          <p:cNvPr id="4408" name="" descr=""/>
          <p:cNvPicPr/>
          <p:nvPr/>
        </p:nvPicPr>
        <p:blipFill>
          <a:blip r:embed="rId2"/>
          <a:stretch/>
        </p:blipFill>
        <p:spPr>
          <a:xfrm>
            <a:off x="9449280" y="3749040"/>
            <a:ext cx="2437920" cy="2219040"/>
          </a:xfrm>
          <a:prstGeom prst="rect">
            <a:avLst/>
          </a:prstGeom>
          <a:ln>
            <a:noFill/>
          </a:ln>
        </p:spPr>
      </p:pic>
      <p:pic>
        <p:nvPicPr>
          <p:cNvPr id="4409" name="" descr=""/>
          <p:cNvPicPr/>
          <p:nvPr/>
        </p:nvPicPr>
        <p:blipFill>
          <a:blip r:embed="rId3"/>
          <a:stretch/>
        </p:blipFill>
        <p:spPr>
          <a:xfrm>
            <a:off x="9449280" y="3749040"/>
            <a:ext cx="2437920" cy="2219040"/>
          </a:xfrm>
          <a:prstGeom prst="rect">
            <a:avLst/>
          </a:prstGeom>
          <a:ln>
            <a:noFill/>
          </a:ln>
        </p:spPr>
      </p:pic>
      <p:pic>
        <p:nvPicPr>
          <p:cNvPr id="4410" name="" descr=""/>
          <p:cNvPicPr/>
          <p:nvPr/>
        </p:nvPicPr>
        <p:blipFill>
          <a:blip r:embed="rId4"/>
          <a:stretch/>
        </p:blipFill>
        <p:spPr>
          <a:xfrm>
            <a:off x="9449280" y="3749040"/>
            <a:ext cx="2437920" cy="2219040"/>
          </a:xfrm>
          <a:prstGeom prst="rect">
            <a:avLst/>
          </a:prstGeom>
          <a:ln>
            <a:noFill/>
          </a:ln>
        </p:spPr>
      </p:pic>
      <p:pic>
        <p:nvPicPr>
          <p:cNvPr id="4411" name="" descr=""/>
          <p:cNvPicPr/>
          <p:nvPr/>
        </p:nvPicPr>
        <p:blipFill>
          <a:blip r:embed="rId5"/>
          <a:stretch/>
        </p:blipFill>
        <p:spPr>
          <a:xfrm>
            <a:off x="9449280" y="3749040"/>
            <a:ext cx="2437560" cy="2219040"/>
          </a:xfrm>
          <a:prstGeom prst="rect">
            <a:avLst/>
          </a:prstGeom>
          <a:ln>
            <a:noFill/>
          </a:ln>
        </p:spPr>
      </p:pic>
      <p:sp>
        <p:nvSpPr>
          <p:cNvPr id="4412" name="TextShape 3"/>
          <p:cNvSpPr txBox="1"/>
          <p:nvPr/>
        </p:nvSpPr>
        <p:spPr>
          <a:xfrm>
            <a:off x="473760" y="1085040"/>
            <a:ext cx="5303520" cy="3714120"/>
          </a:xfrm>
          <a:prstGeom prst="rect">
            <a:avLst/>
          </a:prstGeom>
          <a:noFill/>
          <a:ln w="38160">
            <a:noFill/>
          </a:ln>
        </p:spPr>
        <p:txBody>
          <a:bodyPr lIns="109080" rIns="109080" tIns="64080" bIns="64080"/>
          <a:p>
            <a:r>
              <a:rPr b="0" lang="en-US" sz="14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&gt; </a:t>
            </a:r>
            <a:r>
              <a:rPr b="0" lang="en-US" sz="1400" spc="-1" strike="noStrike">
                <a:solidFill>
                  <a:srgbClr val="268bd2"/>
                </a:solidFill>
                <a:latin typeface="Vazir Code"/>
                <a:ea typeface="Noto Sans CJK SC Regular"/>
              </a:rPr>
              <a:t>install.packages</a:t>
            </a:r>
            <a:r>
              <a:rPr b="0" lang="en-US" sz="14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(</a:t>
            </a:r>
            <a:r>
              <a:rPr b="0" lang="en-US" sz="1400" spc="-1" strike="noStrike">
                <a:solidFill>
                  <a:srgbClr val="2aa198"/>
                </a:solidFill>
                <a:latin typeface="Vazir Code"/>
                <a:ea typeface="Noto Sans CJK SC Regular"/>
              </a:rPr>
              <a:t>"scales"</a:t>
            </a:r>
            <a:r>
              <a:rPr b="0" lang="en-US" sz="14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)</a:t>
            </a:r>
            <a:endParaRPr b="0" lang="en-US" sz="1400" spc="-1" strike="noStrike">
              <a:latin typeface="Arial"/>
            </a:endParaRPr>
          </a:p>
          <a:p>
            <a:r>
              <a:rPr b="0" lang="en-US" sz="14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&gt; </a:t>
            </a:r>
            <a:r>
              <a:rPr b="0" lang="en-US" sz="1400" spc="-1" strike="noStrike">
                <a:solidFill>
                  <a:srgbClr val="268bd2"/>
                </a:solidFill>
                <a:latin typeface="Vazir Code"/>
                <a:ea typeface="Noto Sans CJK SC Regular"/>
              </a:rPr>
              <a:t>library</a:t>
            </a:r>
            <a:r>
              <a:rPr b="0" lang="en-US" sz="14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(</a:t>
            </a:r>
            <a:r>
              <a:rPr b="0" lang="en-US" sz="1400" spc="-1" strike="noStrike">
                <a:solidFill>
                  <a:srgbClr val="2aa198"/>
                </a:solidFill>
                <a:latin typeface="Vazir Code"/>
                <a:ea typeface="Noto Sans CJK SC Regular"/>
              </a:rPr>
              <a:t>scales</a:t>
            </a:r>
            <a:r>
              <a:rPr b="0" lang="en-US" sz="14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)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16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&gt; </a:t>
            </a:r>
            <a:r>
              <a:rPr b="0" lang="en-US" sz="14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r &lt;- </a:t>
            </a:r>
            <a:r>
              <a:rPr b="0" lang="en-US" sz="1400" spc="-1" strike="noStrike">
                <a:solidFill>
                  <a:srgbClr val="268bd2"/>
                </a:solidFill>
                <a:latin typeface="Vazir Code"/>
                <a:ea typeface="Noto Sans CJK SC Regular"/>
              </a:rPr>
              <a:t>cor.test</a:t>
            </a:r>
            <a:r>
              <a:rPr b="0" lang="en-US" sz="14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(</a:t>
            </a:r>
            <a:r>
              <a:rPr b="0" lang="en-US" sz="14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trees</a:t>
            </a:r>
            <a:r>
              <a:rPr b="0" lang="en-US" sz="14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$</a:t>
            </a:r>
            <a:r>
              <a:rPr b="0" lang="en-US" sz="14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Girth</a:t>
            </a:r>
            <a:r>
              <a:rPr b="0" lang="en-US" sz="14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,</a:t>
            </a:r>
            <a:r>
              <a:rPr b="0" lang="en-US" sz="14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 trees</a:t>
            </a:r>
            <a:r>
              <a:rPr b="0" lang="en-US" sz="14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$</a:t>
            </a:r>
            <a:r>
              <a:rPr b="0" lang="en-US" sz="14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Volume</a:t>
            </a:r>
            <a:r>
              <a:rPr b="0" lang="en-US" sz="14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)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14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&gt; </a:t>
            </a:r>
            <a:r>
              <a:rPr b="0" lang="en-US" sz="1400" spc="-1" strike="noStrike">
                <a:solidFill>
                  <a:srgbClr val="268bd2"/>
                </a:solidFill>
                <a:latin typeface="Vazir Code"/>
                <a:ea typeface="Noto Sans CJK SC Regular"/>
              </a:rPr>
              <a:t>pvalue</a:t>
            </a:r>
            <a:r>
              <a:rPr b="0" lang="en-US" sz="14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(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14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  </a:t>
            </a:r>
            <a:r>
              <a:rPr b="0" lang="en-US" sz="14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r</a:t>
            </a:r>
            <a:r>
              <a:rPr b="0" lang="en-US" sz="14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$</a:t>
            </a:r>
            <a:r>
              <a:rPr b="0" lang="en-US" sz="14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p.value</a:t>
            </a:r>
            <a:r>
              <a:rPr b="0" lang="en-US" sz="14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,</a:t>
            </a:r>
            <a:r>
              <a:rPr b="0" lang="en-US" sz="14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 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14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  </a:t>
            </a:r>
            <a:r>
              <a:rPr b="0" lang="en-US" sz="14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accuracy </a:t>
            </a:r>
            <a:r>
              <a:rPr b="0" lang="en-US" sz="14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=</a:t>
            </a:r>
            <a:r>
              <a:rPr b="0" lang="en-US" sz="14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 </a:t>
            </a:r>
            <a:r>
              <a:rPr b="0" lang="en-US" sz="1400" spc="-1" strike="noStrike">
                <a:solidFill>
                  <a:srgbClr val="d33682"/>
                </a:solidFill>
                <a:latin typeface="Vazir Code"/>
                <a:ea typeface="Noto Sans CJK SC Regular"/>
              </a:rPr>
              <a:t>0.0001</a:t>
            </a:r>
            <a:r>
              <a:rPr b="0" lang="en-US" sz="14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,</a:t>
            </a:r>
            <a:r>
              <a:rPr b="0" lang="en-US" sz="14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 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14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  </a:t>
            </a:r>
            <a:r>
              <a:rPr b="0" lang="en-US" sz="14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decimal.mark </a:t>
            </a:r>
            <a:r>
              <a:rPr b="0" lang="en-US" sz="14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=</a:t>
            </a:r>
            <a:r>
              <a:rPr b="0" lang="en-US" sz="14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 </a:t>
            </a:r>
            <a:r>
              <a:rPr b="0" lang="en-US" sz="1400" spc="-1" strike="noStrike">
                <a:solidFill>
                  <a:srgbClr val="2aa198"/>
                </a:solidFill>
                <a:latin typeface="Vazir Code"/>
                <a:ea typeface="Noto Sans CJK SC Regular"/>
              </a:rPr>
              <a:t>"."</a:t>
            </a:r>
            <a:r>
              <a:rPr b="0" lang="en-US" sz="14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,</a:t>
            </a:r>
            <a:r>
              <a:rPr b="0" lang="en-US" sz="14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 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14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  </a:t>
            </a:r>
            <a:r>
              <a:rPr b="0" lang="en-US" sz="14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add_p </a:t>
            </a:r>
            <a:r>
              <a:rPr b="0" lang="en-US" sz="14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=</a:t>
            </a:r>
            <a:r>
              <a:rPr b="0" lang="en-US" sz="14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 </a:t>
            </a:r>
            <a:r>
              <a:rPr b="0" lang="en-US" sz="14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TRUE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14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)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1200" spc="-1" strike="noStrike">
                <a:solidFill>
                  <a:srgbClr val="dddddd"/>
                </a:solidFill>
                <a:latin typeface="Vazir Code"/>
                <a:ea typeface="Noto Sans CJK SC Regular"/>
              </a:rPr>
              <a:t>[1] "p&lt;0.0001"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4413" name="TextShape 4"/>
          <p:cNvSpPr txBox="1"/>
          <p:nvPr/>
        </p:nvSpPr>
        <p:spPr>
          <a:xfrm>
            <a:off x="532080" y="1100520"/>
            <a:ext cx="180720" cy="427320"/>
          </a:xfrm>
          <a:prstGeom prst="rect">
            <a:avLst/>
          </a:prstGeom>
          <a:noFill/>
          <a:ln>
            <a:noFill/>
          </a:ln>
        </p:spPr>
      </p:sp>
    </p:spTree>
  </p:cSld>
  <p:timing>
    <p:tnLst>
      <p:par>
        <p:cTn id="2073" dur="indefinite" restart="never" nodeType="tmRoot">
          <p:childTnLst>
            <p:seq>
              <p:cTn id="2074" dur="indefinite" nodeType="mainSeq">
                <p:childTnLst>
                  <p:par>
                    <p:cTn id="2075" fill="hold">
                      <p:stCondLst>
                        <p:cond delay="indefinite"/>
                      </p:stCondLst>
                      <p:childTnLst>
                        <p:par>
                          <p:cTn id="2076" fill="hold">
                            <p:stCondLst>
                              <p:cond delay="0"/>
                            </p:stCondLst>
                            <p:childTnLst>
                              <p:par>
                                <p:cTn id="207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9" fill="hold">
                      <p:stCondLst>
                        <p:cond delay="indefinite"/>
                      </p:stCondLst>
                      <p:childTnLst>
                        <p:par>
                          <p:cTn id="2080" fill="hold">
                            <p:stCondLst>
                              <p:cond delay="0"/>
                            </p:stCondLst>
                            <p:childTnLst>
                              <p:par>
                                <p:cTn id="208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83" fill="hold">
                      <p:stCondLst>
                        <p:cond delay="indefinite"/>
                      </p:stCondLst>
                      <p:childTnLst>
                        <p:par>
                          <p:cTn id="2084" fill="hold">
                            <p:stCondLst>
                              <p:cond delay="0"/>
                            </p:stCondLst>
                            <p:childTnLst>
                              <p:par>
                                <p:cTn id="208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87" fill="hold">
                      <p:stCondLst>
                        <p:cond delay="indefinite"/>
                      </p:stCondLst>
                      <p:childTnLst>
                        <p:par>
                          <p:cTn id="2088" fill="hold">
                            <p:stCondLst>
                              <p:cond delay="0"/>
                            </p:stCondLst>
                            <p:childTnLst>
                              <p:par>
                                <p:cTn id="208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01" fill="hold">
                      <p:stCondLst>
                        <p:cond delay="indefinite"/>
                      </p:stCondLst>
                      <p:childTnLst>
                        <p:par>
                          <p:cTn id="2102" fill="hold">
                            <p:stCondLst>
                              <p:cond delay="0"/>
                            </p:stCondLst>
                            <p:childTnLst>
                              <p:par>
                                <p:cTn id="210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2b3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4" name="TextShape 1"/>
          <p:cNvSpPr txBox="1"/>
          <p:nvPr/>
        </p:nvSpPr>
        <p:spPr>
          <a:xfrm>
            <a:off x="68760" y="4848480"/>
            <a:ext cx="411120" cy="294840"/>
          </a:xfrm>
          <a:prstGeom prst="rect">
            <a:avLst/>
          </a:prstGeom>
          <a:noFill/>
          <a:ln>
            <a:noFill/>
          </a:ln>
        </p:spPr>
        <p:txBody>
          <a:bodyPr lIns="68400" rIns="68400" tIns="68400" bIns="68400" anchor="ctr"/>
          <a:p>
            <a:pPr>
              <a:lnSpc>
                <a:spcPct val="100000"/>
              </a:lnSpc>
            </a:pPr>
            <a:fld id="{FC99A0D0-0936-49CA-9C9D-64A39350519E}" type="slidenum">
              <a:rPr b="0" lang="en-US" sz="900" spc="-1" strike="noStrike">
                <a:solidFill>
                  <a:srgbClr val="0b87a1"/>
                </a:solidFill>
                <a:latin typeface="Dosis Light"/>
                <a:ea typeface="Dosis Light"/>
              </a:rPr>
              <a:t>&lt;number&gt;</a:t>
            </a:fld>
            <a:endParaRPr b="0" lang="en-US" sz="900" spc="-1" strike="noStrike">
              <a:latin typeface="Times New Roman"/>
            </a:endParaRPr>
          </a:p>
        </p:txBody>
      </p:sp>
      <p:pic>
        <p:nvPicPr>
          <p:cNvPr id="4415" name="Picture 4" descr=""/>
          <p:cNvPicPr/>
          <p:nvPr/>
        </p:nvPicPr>
        <p:blipFill>
          <a:blip r:embed="rId1"/>
          <a:stretch/>
        </p:blipFill>
        <p:spPr>
          <a:xfrm>
            <a:off x="156600" y="4446000"/>
            <a:ext cx="520200" cy="520200"/>
          </a:xfrm>
          <a:prstGeom prst="rect">
            <a:avLst/>
          </a:prstGeom>
          <a:ln>
            <a:noFill/>
          </a:ln>
        </p:spPr>
      </p:pic>
      <p:sp>
        <p:nvSpPr>
          <p:cNvPr id="4416" name="CustomShape 2"/>
          <p:cNvSpPr/>
          <p:nvPr/>
        </p:nvSpPr>
        <p:spPr>
          <a:xfrm>
            <a:off x="352440" y="-74160"/>
            <a:ext cx="5070600" cy="857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b"/>
          <a:p>
            <a:pPr>
              <a:lnSpc>
                <a:spcPct val="100000"/>
              </a:lnSpc>
            </a:pPr>
            <a:r>
              <a:rPr b="0" lang="en-US" sz="3000" spc="-1" strike="noStrike">
                <a:solidFill>
                  <a:srgbClr val="268bd2"/>
                </a:solidFill>
                <a:latin typeface="Vazir Code"/>
                <a:ea typeface="Dosis Light"/>
              </a:rPr>
              <a:t>Probability Distributions </a:t>
            </a:r>
            <a:endParaRPr b="0" lang="en-US" sz="3000" spc="-1" strike="noStrike">
              <a:latin typeface="Arial"/>
            </a:endParaRPr>
          </a:p>
        </p:txBody>
      </p:sp>
      <p:pic>
        <p:nvPicPr>
          <p:cNvPr id="4417" name="" descr=""/>
          <p:cNvPicPr/>
          <p:nvPr/>
        </p:nvPicPr>
        <p:blipFill>
          <a:blip r:embed="rId2"/>
          <a:stretch/>
        </p:blipFill>
        <p:spPr>
          <a:xfrm>
            <a:off x="9449280" y="3749040"/>
            <a:ext cx="2437920" cy="2219040"/>
          </a:xfrm>
          <a:prstGeom prst="rect">
            <a:avLst/>
          </a:prstGeom>
          <a:ln>
            <a:noFill/>
          </a:ln>
        </p:spPr>
      </p:pic>
      <p:pic>
        <p:nvPicPr>
          <p:cNvPr id="4418" name="" descr=""/>
          <p:cNvPicPr/>
          <p:nvPr/>
        </p:nvPicPr>
        <p:blipFill>
          <a:blip r:embed="rId3"/>
          <a:stretch/>
        </p:blipFill>
        <p:spPr>
          <a:xfrm>
            <a:off x="9449280" y="3749040"/>
            <a:ext cx="2437920" cy="2219040"/>
          </a:xfrm>
          <a:prstGeom prst="rect">
            <a:avLst/>
          </a:prstGeom>
          <a:ln>
            <a:noFill/>
          </a:ln>
        </p:spPr>
      </p:pic>
      <p:pic>
        <p:nvPicPr>
          <p:cNvPr id="4419" name="" descr=""/>
          <p:cNvPicPr/>
          <p:nvPr/>
        </p:nvPicPr>
        <p:blipFill>
          <a:blip r:embed="rId4"/>
          <a:stretch/>
        </p:blipFill>
        <p:spPr>
          <a:xfrm>
            <a:off x="9449280" y="3749040"/>
            <a:ext cx="2437920" cy="2219040"/>
          </a:xfrm>
          <a:prstGeom prst="rect">
            <a:avLst/>
          </a:prstGeom>
          <a:ln>
            <a:noFill/>
          </a:ln>
        </p:spPr>
      </p:pic>
      <p:pic>
        <p:nvPicPr>
          <p:cNvPr id="4420" name="" descr=""/>
          <p:cNvPicPr/>
          <p:nvPr/>
        </p:nvPicPr>
        <p:blipFill>
          <a:blip r:embed="rId5"/>
          <a:stretch/>
        </p:blipFill>
        <p:spPr>
          <a:xfrm>
            <a:off x="9449280" y="3749040"/>
            <a:ext cx="2437560" cy="2219040"/>
          </a:xfrm>
          <a:prstGeom prst="rect">
            <a:avLst/>
          </a:prstGeom>
          <a:ln>
            <a:noFill/>
          </a:ln>
        </p:spPr>
      </p:pic>
      <p:sp>
        <p:nvSpPr>
          <p:cNvPr id="4421" name="TextShape 3"/>
          <p:cNvSpPr txBox="1"/>
          <p:nvPr/>
        </p:nvSpPr>
        <p:spPr>
          <a:xfrm>
            <a:off x="473760" y="1085040"/>
            <a:ext cx="5303520" cy="3714120"/>
          </a:xfrm>
          <a:prstGeom prst="rect">
            <a:avLst/>
          </a:prstGeom>
          <a:noFill/>
          <a:ln w="38160">
            <a:noFill/>
          </a:ln>
        </p:spPr>
        <p:txBody>
          <a:bodyPr lIns="109080" rIns="109080" tIns="64080" bIns="64080"/>
          <a:p>
            <a:pPr marL="216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Probability density function (</a:t>
            </a:r>
            <a:r>
              <a:rPr b="1" lang="en-US" sz="1400" spc="-1" strike="noStrike">
                <a:solidFill>
                  <a:srgbClr val="cb4b16"/>
                </a:solidFill>
                <a:latin typeface="Vazir Code"/>
                <a:ea typeface="Noto Sans CJK SC Regular"/>
              </a:rPr>
              <a:t>d</a:t>
            </a:r>
            <a:r>
              <a:rPr b="0" lang="en-US" sz="14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)</a:t>
            </a:r>
            <a:endParaRPr b="0" lang="en-US" sz="1400" spc="-1" strike="noStrike">
              <a:latin typeface="Arial"/>
            </a:endParaRPr>
          </a:p>
          <a:p>
            <a:pPr lvl="1" marL="432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268bd2"/>
                </a:solidFill>
                <a:latin typeface="Vazir Code"/>
                <a:ea typeface="Noto Sans CJK SC Regular"/>
              </a:rPr>
              <a:t>dnorm</a:t>
            </a:r>
            <a:r>
              <a:rPr b="0" lang="en-US" sz="14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()</a:t>
            </a:r>
            <a:r>
              <a:rPr b="0" lang="en-US" sz="14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, </a:t>
            </a:r>
            <a:r>
              <a:rPr b="0" lang="en-US" sz="1400" spc="-1" strike="noStrike">
                <a:solidFill>
                  <a:srgbClr val="268bd2"/>
                </a:solidFill>
                <a:latin typeface="Vazir Code"/>
                <a:ea typeface="Noto Sans CJK SC Regular"/>
              </a:rPr>
              <a:t>dchisq</a:t>
            </a:r>
            <a:r>
              <a:rPr b="0" lang="en-US" sz="14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()</a:t>
            </a:r>
            <a:r>
              <a:rPr b="0" lang="en-US" sz="14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, </a:t>
            </a:r>
            <a:r>
              <a:rPr b="0" lang="en-US" sz="1400" spc="-1" strike="noStrike">
                <a:solidFill>
                  <a:srgbClr val="268bd2"/>
                </a:solidFill>
                <a:latin typeface="Vazir Code"/>
                <a:ea typeface="Noto Sans CJK SC Regular"/>
              </a:rPr>
              <a:t>dt</a:t>
            </a:r>
            <a:r>
              <a:rPr b="0" lang="en-US" sz="14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()</a:t>
            </a:r>
            <a:r>
              <a:rPr b="0" lang="en-US" sz="14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, </a:t>
            </a:r>
            <a:r>
              <a:rPr b="0" lang="en-US" sz="1400" spc="-1" strike="noStrike">
                <a:solidFill>
                  <a:srgbClr val="268bd2"/>
                </a:solidFill>
                <a:latin typeface="Vazir Code"/>
                <a:ea typeface="Noto Sans CJK SC Regular"/>
              </a:rPr>
              <a:t>df</a:t>
            </a:r>
            <a:r>
              <a:rPr b="0" lang="en-US" sz="14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()</a:t>
            </a:r>
            <a:endParaRPr b="0" lang="en-US" sz="1400" spc="-1" strike="noStrike">
              <a:latin typeface="Arial"/>
            </a:endParaRPr>
          </a:p>
          <a:p>
            <a:pPr marL="216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Cumulative distribution function (</a:t>
            </a:r>
            <a:r>
              <a:rPr b="1" lang="en-US" sz="1400" spc="-1" strike="noStrike">
                <a:solidFill>
                  <a:srgbClr val="cb4b16"/>
                </a:solidFill>
                <a:latin typeface="Vazir Code"/>
                <a:ea typeface="Noto Sans CJK SC Regular"/>
              </a:rPr>
              <a:t>p</a:t>
            </a:r>
            <a:r>
              <a:rPr b="0" lang="en-US" sz="14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)</a:t>
            </a:r>
            <a:endParaRPr b="0" lang="en-US" sz="1400" spc="-1" strike="noStrike">
              <a:latin typeface="Arial"/>
            </a:endParaRPr>
          </a:p>
          <a:p>
            <a:pPr lvl="1" marL="432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268bd2"/>
                </a:solidFill>
                <a:latin typeface="Vazir Code"/>
                <a:ea typeface="Noto Sans CJK SC Regular"/>
              </a:rPr>
              <a:t>pnorm</a:t>
            </a:r>
            <a:r>
              <a:rPr b="0" lang="en-US" sz="14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()</a:t>
            </a:r>
            <a:r>
              <a:rPr b="0" lang="en-US" sz="14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, </a:t>
            </a:r>
            <a:r>
              <a:rPr b="0" lang="en-US" sz="1400" spc="-1" strike="noStrike">
                <a:solidFill>
                  <a:srgbClr val="268bd2"/>
                </a:solidFill>
                <a:latin typeface="Vazir Code"/>
                <a:ea typeface="Noto Sans CJK SC Regular"/>
              </a:rPr>
              <a:t>pchisq</a:t>
            </a:r>
            <a:r>
              <a:rPr b="0" lang="en-US" sz="14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()</a:t>
            </a:r>
            <a:r>
              <a:rPr b="0" lang="en-US" sz="14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, </a:t>
            </a:r>
            <a:r>
              <a:rPr b="0" lang="en-US" sz="1400" spc="-1" strike="noStrike">
                <a:solidFill>
                  <a:srgbClr val="268bd2"/>
                </a:solidFill>
                <a:latin typeface="Vazir Code"/>
                <a:ea typeface="Noto Sans CJK SC Regular"/>
              </a:rPr>
              <a:t>pt</a:t>
            </a:r>
            <a:r>
              <a:rPr b="0" lang="en-US" sz="14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()</a:t>
            </a:r>
            <a:r>
              <a:rPr b="0" lang="en-US" sz="14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, </a:t>
            </a:r>
            <a:r>
              <a:rPr b="0" lang="en-US" sz="1400" spc="-1" strike="noStrike">
                <a:solidFill>
                  <a:srgbClr val="268bd2"/>
                </a:solidFill>
                <a:latin typeface="Vazir Code"/>
                <a:ea typeface="Noto Sans CJK SC Regular"/>
              </a:rPr>
              <a:t>pf</a:t>
            </a:r>
            <a:r>
              <a:rPr b="0" lang="en-US" sz="14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()</a:t>
            </a:r>
            <a:endParaRPr b="0" lang="en-US" sz="1400" spc="-1" strike="noStrike">
              <a:latin typeface="Arial"/>
            </a:endParaRPr>
          </a:p>
          <a:p>
            <a:pPr marL="216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Inverse cumulative distribution function (</a:t>
            </a:r>
            <a:r>
              <a:rPr b="1" lang="en-US" sz="1400" spc="-1" strike="noStrike">
                <a:solidFill>
                  <a:srgbClr val="cb4b16"/>
                </a:solidFill>
                <a:latin typeface="Vazir Code"/>
                <a:ea typeface="Noto Sans CJK SC Regular"/>
              </a:rPr>
              <a:t>q</a:t>
            </a:r>
            <a:r>
              <a:rPr b="0" lang="en-US" sz="14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)</a:t>
            </a:r>
            <a:endParaRPr b="0" lang="en-US" sz="1400" spc="-1" strike="noStrike">
              <a:latin typeface="Arial"/>
            </a:endParaRPr>
          </a:p>
          <a:p>
            <a:pPr lvl="1" marL="432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268bd2"/>
                </a:solidFill>
                <a:latin typeface="Vazir Code"/>
                <a:ea typeface="Noto Sans CJK SC Regular"/>
              </a:rPr>
              <a:t>qnorm</a:t>
            </a:r>
            <a:r>
              <a:rPr b="0" lang="en-US" sz="14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()</a:t>
            </a:r>
            <a:r>
              <a:rPr b="0" lang="en-US" sz="14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, </a:t>
            </a:r>
            <a:r>
              <a:rPr b="0" lang="en-US" sz="1400" spc="-1" strike="noStrike">
                <a:solidFill>
                  <a:srgbClr val="268bd2"/>
                </a:solidFill>
                <a:latin typeface="Vazir Code"/>
                <a:ea typeface="Noto Sans CJK SC Regular"/>
              </a:rPr>
              <a:t>qchisq</a:t>
            </a:r>
            <a:r>
              <a:rPr b="0" lang="en-US" sz="14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()</a:t>
            </a:r>
            <a:r>
              <a:rPr b="0" lang="en-US" sz="14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, </a:t>
            </a:r>
            <a:r>
              <a:rPr b="0" lang="en-US" sz="1400" spc="-1" strike="noStrike">
                <a:solidFill>
                  <a:srgbClr val="268bd2"/>
                </a:solidFill>
                <a:latin typeface="Vazir Code"/>
                <a:ea typeface="Noto Sans CJK SC Regular"/>
              </a:rPr>
              <a:t>qt</a:t>
            </a:r>
            <a:r>
              <a:rPr b="0" lang="en-US" sz="14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()</a:t>
            </a:r>
            <a:r>
              <a:rPr b="0" lang="en-US" sz="14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, </a:t>
            </a:r>
            <a:r>
              <a:rPr b="0" lang="en-US" sz="1400" spc="-1" strike="noStrike">
                <a:solidFill>
                  <a:srgbClr val="268bd2"/>
                </a:solidFill>
                <a:latin typeface="Vazir Code"/>
                <a:ea typeface="Noto Sans CJK SC Regular"/>
              </a:rPr>
              <a:t>qf</a:t>
            </a:r>
            <a:r>
              <a:rPr b="0" lang="en-US" sz="14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()</a:t>
            </a:r>
            <a:endParaRPr b="0" lang="en-US" sz="1400" spc="-1" strike="noStrike">
              <a:latin typeface="Arial"/>
            </a:endParaRPr>
          </a:p>
          <a:p>
            <a:pPr marL="216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Random number generator (</a:t>
            </a:r>
            <a:r>
              <a:rPr b="1" lang="en-US" sz="1400" spc="-1" strike="noStrike">
                <a:solidFill>
                  <a:srgbClr val="cb4b16"/>
                </a:solidFill>
                <a:latin typeface="Vazir Code"/>
                <a:ea typeface="Noto Sans CJK SC Regular"/>
              </a:rPr>
              <a:t>r</a:t>
            </a:r>
            <a:r>
              <a:rPr b="0" lang="en-US" sz="14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)</a:t>
            </a:r>
            <a:endParaRPr b="0" lang="en-US" sz="1400" spc="-1" strike="noStrike">
              <a:latin typeface="Arial"/>
            </a:endParaRPr>
          </a:p>
          <a:p>
            <a:pPr lvl="1" marL="432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268bd2"/>
                </a:solidFill>
                <a:latin typeface="Vazir Code"/>
                <a:ea typeface="Noto Sans CJK SC Regular"/>
              </a:rPr>
              <a:t>rnorm</a:t>
            </a:r>
            <a:r>
              <a:rPr b="0" lang="en-US" sz="14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()</a:t>
            </a:r>
            <a:r>
              <a:rPr b="0" lang="en-US" sz="14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, </a:t>
            </a:r>
            <a:r>
              <a:rPr b="0" lang="en-US" sz="1400" spc="-1" strike="noStrike">
                <a:solidFill>
                  <a:srgbClr val="268bd2"/>
                </a:solidFill>
                <a:latin typeface="Vazir Code"/>
                <a:ea typeface="Noto Sans CJK SC Regular"/>
              </a:rPr>
              <a:t>rchisq</a:t>
            </a:r>
            <a:r>
              <a:rPr b="0" lang="en-US" sz="14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()</a:t>
            </a:r>
            <a:r>
              <a:rPr b="0" lang="en-US" sz="14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, </a:t>
            </a:r>
            <a:r>
              <a:rPr b="0" lang="en-US" sz="1400" spc="-1" strike="noStrike">
                <a:solidFill>
                  <a:srgbClr val="268bd2"/>
                </a:solidFill>
                <a:latin typeface="Vazir Code"/>
                <a:ea typeface="Noto Sans CJK SC Regular"/>
              </a:rPr>
              <a:t>rt</a:t>
            </a:r>
            <a:r>
              <a:rPr b="0" lang="en-US" sz="14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()</a:t>
            </a:r>
            <a:r>
              <a:rPr b="0" lang="en-US" sz="14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, </a:t>
            </a:r>
            <a:r>
              <a:rPr b="0" lang="en-US" sz="1400" spc="-1" strike="noStrike">
                <a:solidFill>
                  <a:srgbClr val="268bd2"/>
                </a:solidFill>
                <a:latin typeface="Vazir Code"/>
                <a:ea typeface="Noto Sans CJK SC Regular"/>
              </a:rPr>
              <a:t>rf</a:t>
            </a:r>
            <a:r>
              <a:rPr b="0" lang="en-US" sz="14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()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endParaRPr b="0" lang="en-US" sz="1400" spc="-1" strike="noStrike">
              <a:latin typeface="Arial"/>
            </a:endParaRPr>
          </a:p>
        </p:txBody>
      </p:sp>
      <p:sp>
        <p:nvSpPr>
          <p:cNvPr id="4422" name="TextShape 4"/>
          <p:cNvSpPr txBox="1"/>
          <p:nvPr/>
        </p:nvSpPr>
        <p:spPr>
          <a:xfrm>
            <a:off x="532080" y="1100520"/>
            <a:ext cx="180720" cy="427320"/>
          </a:xfrm>
          <a:prstGeom prst="rect">
            <a:avLst/>
          </a:prstGeom>
          <a:noFill/>
          <a:ln>
            <a:noFill/>
          </a:ln>
        </p:spPr>
      </p:sp>
    </p:spTree>
  </p:cSld>
  <p:timing>
    <p:tnLst>
      <p:par>
        <p:cTn id="2105" dur="indefinite" restart="never" nodeType="tmRoot">
          <p:childTnLst>
            <p:seq>
              <p:cTn id="2106" dur="indefinite" nodeType="mainSeq">
                <p:childTnLst>
                  <p:par>
                    <p:cTn id="2107" fill="hold">
                      <p:stCondLst>
                        <p:cond delay="indefinite"/>
                      </p:stCondLst>
                      <p:childTnLst>
                        <p:par>
                          <p:cTn id="2108" fill="hold">
                            <p:stCondLst>
                              <p:cond delay="0"/>
                            </p:stCondLst>
                            <p:childTnLst>
                              <p:par>
                                <p:cTn id="210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13" fill="hold">
                      <p:stCondLst>
                        <p:cond delay="indefinite"/>
                      </p:stCondLst>
                      <p:childTnLst>
                        <p:par>
                          <p:cTn id="2114" fill="hold">
                            <p:stCondLst>
                              <p:cond delay="0"/>
                            </p:stCondLst>
                            <p:childTnLst>
                              <p:par>
                                <p:cTn id="211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19" fill="hold">
                      <p:stCondLst>
                        <p:cond delay="indefinite"/>
                      </p:stCondLst>
                      <p:childTnLst>
                        <p:par>
                          <p:cTn id="2120" fill="hold">
                            <p:stCondLst>
                              <p:cond delay="0"/>
                            </p:stCondLst>
                            <p:childTnLst>
                              <p:par>
                                <p:cTn id="212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2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25" fill="hold">
                      <p:stCondLst>
                        <p:cond delay="indefinite"/>
                      </p:stCondLst>
                      <p:childTnLst>
                        <p:par>
                          <p:cTn id="2126" fill="hold">
                            <p:stCondLst>
                              <p:cond delay="0"/>
                            </p:stCondLst>
                            <p:childTnLst>
                              <p:par>
                                <p:cTn id="212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2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2b3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3" name="TextShape 1"/>
          <p:cNvSpPr txBox="1"/>
          <p:nvPr/>
        </p:nvSpPr>
        <p:spPr>
          <a:xfrm>
            <a:off x="68760" y="4848480"/>
            <a:ext cx="411120" cy="294840"/>
          </a:xfrm>
          <a:prstGeom prst="rect">
            <a:avLst/>
          </a:prstGeom>
          <a:noFill/>
          <a:ln>
            <a:noFill/>
          </a:ln>
        </p:spPr>
        <p:txBody>
          <a:bodyPr lIns="68400" rIns="68400" tIns="68400" bIns="68400" anchor="ctr"/>
          <a:p>
            <a:pPr>
              <a:lnSpc>
                <a:spcPct val="100000"/>
              </a:lnSpc>
            </a:pPr>
            <a:fld id="{4DE69DC0-1C90-408A-A349-3CB4ABA7DE37}" type="slidenum">
              <a:rPr b="0" lang="en-US" sz="900" spc="-1" strike="noStrike">
                <a:solidFill>
                  <a:srgbClr val="0b87a1"/>
                </a:solidFill>
                <a:latin typeface="Dosis Light"/>
                <a:ea typeface="Dosis Light"/>
              </a:rPr>
              <a:t>&lt;number&gt;</a:t>
            </a:fld>
            <a:endParaRPr b="0" lang="en-US" sz="900" spc="-1" strike="noStrike">
              <a:latin typeface="Times New Roman"/>
            </a:endParaRPr>
          </a:p>
        </p:txBody>
      </p:sp>
      <p:pic>
        <p:nvPicPr>
          <p:cNvPr id="4424" name="Picture 4" descr=""/>
          <p:cNvPicPr/>
          <p:nvPr/>
        </p:nvPicPr>
        <p:blipFill>
          <a:blip r:embed="rId1"/>
          <a:stretch/>
        </p:blipFill>
        <p:spPr>
          <a:xfrm>
            <a:off x="156600" y="4446000"/>
            <a:ext cx="520200" cy="520200"/>
          </a:xfrm>
          <a:prstGeom prst="rect">
            <a:avLst/>
          </a:prstGeom>
          <a:ln>
            <a:noFill/>
          </a:ln>
        </p:spPr>
      </p:pic>
      <p:sp>
        <p:nvSpPr>
          <p:cNvPr id="4425" name="CustomShape 2"/>
          <p:cNvSpPr/>
          <p:nvPr/>
        </p:nvSpPr>
        <p:spPr>
          <a:xfrm>
            <a:off x="352440" y="-74160"/>
            <a:ext cx="5070600" cy="857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b"/>
          <a:p>
            <a:pPr>
              <a:lnSpc>
                <a:spcPct val="100000"/>
              </a:lnSpc>
            </a:pPr>
            <a:r>
              <a:rPr b="0" lang="en-US" sz="2600" spc="-1" strike="noStrike">
                <a:solidFill>
                  <a:srgbClr val="268bd2"/>
                </a:solidFill>
                <a:latin typeface="Vazir Code"/>
                <a:ea typeface="Dosis Light"/>
              </a:rPr>
              <a:t>Probability Distributions ... 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4426" name="TextShape 3"/>
          <p:cNvSpPr txBox="1"/>
          <p:nvPr/>
        </p:nvSpPr>
        <p:spPr>
          <a:xfrm>
            <a:off x="473760" y="1085040"/>
            <a:ext cx="5303520" cy="3714120"/>
          </a:xfrm>
          <a:prstGeom prst="rect">
            <a:avLst/>
          </a:prstGeom>
          <a:noFill/>
          <a:ln w="38160">
            <a:noFill/>
          </a:ln>
        </p:spPr>
        <p:txBody>
          <a:bodyPr lIns="109080" rIns="109080" tIns="64080" bIns="64080"/>
          <a:p>
            <a:pPr marL="216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Probability density function (</a:t>
            </a:r>
            <a:r>
              <a:rPr b="1" lang="en-US" sz="1400" spc="-1" strike="noStrike">
                <a:solidFill>
                  <a:srgbClr val="cb4b16"/>
                </a:solidFill>
                <a:latin typeface="Vazir Code"/>
                <a:ea typeface="Noto Sans CJK SC Regular"/>
              </a:rPr>
              <a:t>d</a:t>
            </a:r>
            <a:r>
              <a:rPr b="0" lang="en-US" sz="14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)</a:t>
            </a:r>
            <a:endParaRPr b="0" lang="en-US" sz="1400" spc="-1" strike="noStrike">
              <a:latin typeface="Arial"/>
            </a:endParaRPr>
          </a:p>
          <a:p>
            <a:pPr lvl="1" marL="432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268bd2"/>
                </a:solidFill>
                <a:latin typeface="Vazir Code"/>
                <a:ea typeface="Noto Sans CJK SC Regular"/>
              </a:rPr>
              <a:t>dnorm</a:t>
            </a:r>
            <a:r>
              <a:rPr b="0" lang="en-US" sz="14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()</a:t>
            </a:r>
            <a:r>
              <a:rPr b="0" lang="en-US" sz="14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, </a:t>
            </a:r>
            <a:r>
              <a:rPr b="0" lang="en-US" sz="1400" spc="-1" strike="noStrike">
                <a:solidFill>
                  <a:srgbClr val="268bd2"/>
                </a:solidFill>
                <a:latin typeface="Vazir Code"/>
                <a:ea typeface="Noto Sans CJK SC Regular"/>
              </a:rPr>
              <a:t>dchisq</a:t>
            </a:r>
            <a:r>
              <a:rPr b="0" lang="en-US" sz="14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()</a:t>
            </a:r>
            <a:r>
              <a:rPr b="0" lang="en-US" sz="14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, </a:t>
            </a:r>
            <a:r>
              <a:rPr b="0" lang="en-US" sz="1400" spc="-1" strike="noStrike">
                <a:solidFill>
                  <a:srgbClr val="268bd2"/>
                </a:solidFill>
                <a:latin typeface="Vazir Code"/>
                <a:ea typeface="Noto Sans CJK SC Regular"/>
              </a:rPr>
              <a:t>dt</a:t>
            </a:r>
            <a:r>
              <a:rPr b="0" lang="en-US" sz="14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()</a:t>
            </a:r>
            <a:r>
              <a:rPr b="0" lang="en-US" sz="14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, </a:t>
            </a:r>
            <a:r>
              <a:rPr b="0" lang="en-US" sz="1400" spc="-1" strike="noStrike">
                <a:solidFill>
                  <a:srgbClr val="268bd2"/>
                </a:solidFill>
                <a:latin typeface="Vazir Code"/>
                <a:ea typeface="Noto Sans CJK SC Regular"/>
              </a:rPr>
              <a:t>df</a:t>
            </a:r>
            <a:r>
              <a:rPr b="0" lang="en-US" sz="14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()</a:t>
            </a:r>
            <a:endParaRPr b="0" lang="en-US" sz="1400" spc="-1" strike="noStrike">
              <a:latin typeface="Arial"/>
            </a:endParaRPr>
          </a:p>
          <a:p>
            <a:r>
              <a:rPr b="0" lang="en-US" sz="14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&gt; z_scores </a:t>
            </a:r>
            <a:r>
              <a:rPr b="0" lang="en-US" sz="14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&lt;-</a:t>
            </a:r>
            <a:r>
              <a:rPr b="0" lang="en-US" sz="14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 </a:t>
            </a:r>
            <a:r>
              <a:rPr b="0" lang="en-US" sz="1400" spc="-1" strike="noStrike">
                <a:solidFill>
                  <a:srgbClr val="268bd2"/>
                </a:solidFill>
                <a:latin typeface="Vazir Code"/>
                <a:ea typeface="Noto Sans CJK SC Regular"/>
              </a:rPr>
              <a:t>seq</a:t>
            </a:r>
            <a:r>
              <a:rPr b="0" lang="en-US" sz="14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(</a:t>
            </a:r>
            <a:r>
              <a:rPr b="0" lang="en-US" sz="1400" spc="-1" strike="noStrike">
                <a:solidFill>
                  <a:srgbClr val="d33682"/>
                </a:solidFill>
                <a:latin typeface="Vazir Code"/>
                <a:ea typeface="Noto Sans CJK SC Regular"/>
              </a:rPr>
              <a:t>-3</a:t>
            </a:r>
            <a:r>
              <a:rPr b="0" lang="en-US" sz="14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,</a:t>
            </a:r>
            <a:r>
              <a:rPr b="0" lang="en-US" sz="14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 </a:t>
            </a:r>
            <a:r>
              <a:rPr b="0" lang="en-US" sz="1400" spc="-1" strike="noStrike">
                <a:solidFill>
                  <a:srgbClr val="d33682"/>
                </a:solidFill>
                <a:latin typeface="Vazir Code"/>
                <a:ea typeface="Noto Sans CJK SC Regular"/>
              </a:rPr>
              <a:t>3</a:t>
            </a:r>
            <a:r>
              <a:rPr b="0" lang="en-US" sz="14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,</a:t>
            </a:r>
            <a:r>
              <a:rPr b="0" lang="en-US" sz="14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 by </a:t>
            </a:r>
            <a:r>
              <a:rPr b="0" lang="en-US" sz="14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=</a:t>
            </a:r>
            <a:r>
              <a:rPr b="0" lang="en-US" sz="14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 </a:t>
            </a:r>
            <a:r>
              <a:rPr b="0" lang="en-US" sz="1400" spc="-1" strike="noStrike">
                <a:solidFill>
                  <a:srgbClr val="d33682"/>
                </a:solidFill>
                <a:latin typeface="Vazir Code"/>
                <a:ea typeface="Noto Sans CJK SC Regular"/>
              </a:rPr>
              <a:t>0.1</a:t>
            </a:r>
            <a:r>
              <a:rPr b="0" lang="en-US" sz="14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)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900" spc="-1" strike="noStrike">
                <a:solidFill>
                  <a:srgbClr val="dddddd"/>
                </a:solidFill>
                <a:latin typeface="Vazir Code"/>
                <a:ea typeface="Noto Sans CJK SC Regular"/>
              </a:rPr>
              <a:t> </a:t>
            </a:r>
            <a:r>
              <a:rPr b="0" lang="en-US" sz="900" spc="-1" strike="noStrike">
                <a:solidFill>
                  <a:srgbClr val="dddddd"/>
                </a:solidFill>
                <a:latin typeface="Vazir Code"/>
                <a:ea typeface="Noto Sans CJK SC Regular"/>
              </a:rPr>
              <a:t>[1] -3.0 -2.9 -2.8 -2.7 -2.6 -2.5 -2.4 -2.3 -2.2 -2.1 -2.0 -1.9 -1.8 -1.7 -1.6 -1.5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900" spc="-1" strike="noStrike">
                <a:solidFill>
                  <a:srgbClr val="dddddd"/>
                </a:solidFill>
                <a:latin typeface="Vazir Code"/>
                <a:ea typeface="Noto Sans CJK SC Regular"/>
              </a:rPr>
              <a:t>[17] -1.4 -1.3 -1.2 -1.1 -1.0 -0.9 -0.8 -0.7 -0.6 -0.5 -0.4 -0.3 -0.2 -0.1  0.0  0.1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900" spc="-1" strike="noStrike">
                <a:solidFill>
                  <a:srgbClr val="dddddd"/>
                </a:solidFill>
                <a:latin typeface="Vazir Code"/>
                <a:ea typeface="Noto Sans CJK SC Regular"/>
              </a:rPr>
              <a:t>[33]  0.2  0.3  0.4  0.5  0.6  0.7  0.8  0.9  1.0  1.1  1.2  1.3  1.4  1.5  1.6  1.7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900" spc="-1" strike="noStrike">
                <a:solidFill>
                  <a:srgbClr val="dddddd"/>
                </a:solidFill>
                <a:latin typeface="Vazir Code"/>
                <a:ea typeface="Noto Sans CJK SC Regular"/>
              </a:rPr>
              <a:t>[49]  1.8  1.9  2.0  2.1  2.2  2.3  2.4  2.5  2.6  2.7  2.8  2.9  3.0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14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&gt; dvalues </a:t>
            </a:r>
            <a:r>
              <a:rPr b="0" lang="en-US" sz="14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&lt;-</a:t>
            </a:r>
            <a:r>
              <a:rPr b="0" lang="en-US" sz="14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 </a:t>
            </a:r>
            <a:r>
              <a:rPr b="0" lang="en-US" sz="1400" spc="-1" strike="noStrike">
                <a:solidFill>
                  <a:srgbClr val="268bd2"/>
                </a:solidFill>
                <a:latin typeface="Vazir Code"/>
                <a:ea typeface="Noto Sans CJK SC Regular"/>
              </a:rPr>
              <a:t>dnorm</a:t>
            </a:r>
            <a:r>
              <a:rPr b="0" lang="en-US" sz="14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(</a:t>
            </a:r>
            <a:r>
              <a:rPr b="0" lang="en-US" sz="1400" spc="-1" strike="noStrike">
                <a:solidFill>
                  <a:srgbClr val="dddddd"/>
                </a:solidFill>
                <a:latin typeface="Vazir Code"/>
                <a:ea typeface="Noto Sans CJK SC Regular"/>
              </a:rPr>
              <a:t>z_scores</a:t>
            </a:r>
            <a:r>
              <a:rPr b="0" lang="en-US" sz="14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)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900" spc="-1" strike="noStrike">
                <a:solidFill>
                  <a:srgbClr val="dddddd"/>
                </a:solidFill>
                <a:latin typeface="Vazir Code"/>
                <a:ea typeface="Noto Sans CJK SC Regular"/>
              </a:rPr>
              <a:t> </a:t>
            </a:r>
            <a:r>
              <a:rPr b="0" lang="en-US" sz="900" spc="-1" strike="noStrike">
                <a:solidFill>
                  <a:srgbClr val="dddddd"/>
                </a:solidFill>
                <a:latin typeface="Vazir Code"/>
                <a:ea typeface="Noto Sans CJK SC Regular"/>
              </a:rPr>
              <a:t>[1] 0.004432 0.005953 0.007915 0.010421 0.013583 0.017528 0.022395 0.028327 0.035475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900" spc="-1" strike="noStrike">
                <a:solidFill>
                  <a:srgbClr val="dddddd"/>
                </a:solidFill>
                <a:latin typeface="Vazir Code"/>
                <a:ea typeface="Noto Sans CJK SC Regular"/>
              </a:rPr>
              <a:t>[10] 0.043984 0.053991 0.065616 0.078950 0.094049 0.110921 0.129518 0.149727 0.171369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900" spc="-1" strike="noStrike">
                <a:solidFill>
                  <a:srgbClr val="dddddd"/>
                </a:solidFill>
                <a:latin typeface="Vazir Code"/>
                <a:ea typeface="Noto Sans CJK SC Regular"/>
              </a:rPr>
              <a:t>[19] 0.194186 0.217852 0.241971 0.266085 0.289692 0.312254 0.333225 0.352065 0.368270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900" spc="-1" strike="noStrike">
                <a:solidFill>
                  <a:srgbClr val="dddddd"/>
                </a:solidFill>
                <a:latin typeface="Vazir Code"/>
                <a:ea typeface="Noto Sans CJK SC Regular"/>
              </a:rPr>
              <a:t>[28] 0.381388 0.391043 0.396953 0.398942 0.396953 0.391043 0.381388 0.368270 0.352065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900" spc="-1" strike="noStrike">
                <a:solidFill>
                  <a:srgbClr val="dddddd"/>
                </a:solidFill>
                <a:latin typeface="Vazir Code"/>
                <a:ea typeface="Noto Sans CJK SC Regular"/>
              </a:rPr>
              <a:t>[37] 0.333225 0.312254 0.289692 0.266085 0.241971 0.217852 0.194186 0.171369 0.149727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900" spc="-1" strike="noStrike">
                <a:solidFill>
                  <a:srgbClr val="dddddd"/>
                </a:solidFill>
                <a:latin typeface="Vazir Code"/>
                <a:ea typeface="Noto Sans CJK SC Regular"/>
              </a:rPr>
              <a:t>[46] 0.129518 0.110921 0.094049 0.078950 0.065616 0.053991 0.043984 0.035475 0.028327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900" spc="-1" strike="noStrike">
                <a:solidFill>
                  <a:srgbClr val="dddddd"/>
                </a:solidFill>
                <a:latin typeface="Vazir Code"/>
                <a:ea typeface="Noto Sans CJK SC Regular"/>
              </a:rPr>
              <a:t>[55] 0.022395 0.017528 0.013583 0.010421 0.007915 0.005953 0.004432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4427" name="TextShape 4"/>
          <p:cNvSpPr txBox="1"/>
          <p:nvPr/>
        </p:nvSpPr>
        <p:spPr>
          <a:xfrm>
            <a:off x="532080" y="1100520"/>
            <a:ext cx="180720" cy="427320"/>
          </a:xfrm>
          <a:prstGeom prst="rect">
            <a:avLst/>
          </a:prstGeom>
          <a:noFill/>
          <a:ln>
            <a:noFill/>
          </a:ln>
        </p:spPr>
      </p:sp>
    </p:spTree>
  </p:cSld>
  <p:timing>
    <p:tnLst>
      <p:par>
        <p:cTn id="2131" dur="indefinite" restart="never" nodeType="tmRoot">
          <p:childTnLst>
            <p:seq>
              <p:cTn id="2132" dur="indefinite" nodeType="mainSeq">
                <p:childTnLst>
                  <p:par>
                    <p:cTn id="2133" fill="hold">
                      <p:stCondLst>
                        <p:cond delay="indefinite"/>
                      </p:stCondLst>
                      <p:childTnLst>
                        <p:par>
                          <p:cTn id="2134" fill="hold">
                            <p:stCondLst>
                              <p:cond delay="0"/>
                            </p:stCondLst>
                            <p:childTnLst>
                              <p:par>
                                <p:cTn id="213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41" fill="hold">
                      <p:stCondLst>
                        <p:cond delay="indefinite"/>
                      </p:stCondLst>
                      <p:childTnLst>
                        <p:par>
                          <p:cTn id="2142" fill="hold">
                            <p:stCondLst>
                              <p:cond delay="0"/>
                            </p:stCondLst>
                            <p:childTnLst>
                              <p:par>
                                <p:cTn id="214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4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4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4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51" fill="hold">
                      <p:stCondLst>
                        <p:cond delay="indefinite"/>
                      </p:stCondLst>
                      <p:childTnLst>
                        <p:par>
                          <p:cTn id="2152" fill="hold">
                            <p:stCondLst>
                              <p:cond delay="0"/>
                            </p:stCondLst>
                            <p:childTnLst>
                              <p:par>
                                <p:cTn id="215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55" fill="hold">
                      <p:stCondLst>
                        <p:cond delay="indefinite"/>
                      </p:stCondLst>
                      <p:childTnLst>
                        <p:par>
                          <p:cTn id="2156" fill="hold">
                            <p:stCondLst>
                              <p:cond delay="0"/>
                            </p:stCondLst>
                            <p:childTnLst>
                              <p:par>
                                <p:cTn id="215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6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6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6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6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6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2b3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8" name="TextShape 1"/>
          <p:cNvSpPr txBox="1"/>
          <p:nvPr/>
        </p:nvSpPr>
        <p:spPr>
          <a:xfrm>
            <a:off x="68760" y="4848480"/>
            <a:ext cx="411120" cy="294840"/>
          </a:xfrm>
          <a:prstGeom prst="rect">
            <a:avLst/>
          </a:prstGeom>
          <a:noFill/>
          <a:ln>
            <a:noFill/>
          </a:ln>
        </p:spPr>
        <p:txBody>
          <a:bodyPr lIns="68400" rIns="68400" tIns="68400" bIns="68400" anchor="ctr"/>
          <a:p>
            <a:pPr>
              <a:lnSpc>
                <a:spcPct val="100000"/>
              </a:lnSpc>
            </a:pPr>
            <a:fld id="{C7609051-C6DF-4CB3-8338-87C81EEE52D4}" type="slidenum">
              <a:rPr b="0" lang="en-US" sz="900" spc="-1" strike="noStrike">
                <a:solidFill>
                  <a:srgbClr val="0b87a1"/>
                </a:solidFill>
                <a:latin typeface="Dosis Light"/>
                <a:ea typeface="Dosis Light"/>
              </a:rPr>
              <a:t>&lt;number&gt;</a:t>
            </a:fld>
            <a:endParaRPr b="0" lang="en-US" sz="900" spc="-1" strike="noStrike">
              <a:latin typeface="Times New Roman"/>
            </a:endParaRPr>
          </a:p>
        </p:txBody>
      </p:sp>
      <p:pic>
        <p:nvPicPr>
          <p:cNvPr id="4429" name="Picture 4" descr=""/>
          <p:cNvPicPr/>
          <p:nvPr/>
        </p:nvPicPr>
        <p:blipFill>
          <a:blip r:embed="rId1"/>
          <a:stretch/>
        </p:blipFill>
        <p:spPr>
          <a:xfrm>
            <a:off x="156600" y="4446000"/>
            <a:ext cx="520200" cy="520200"/>
          </a:xfrm>
          <a:prstGeom prst="rect">
            <a:avLst/>
          </a:prstGeom>
          <a:ln>
            <a:noFill/>
          </a:ln>
        </p:spPr>
      </p:pic>
      <p:sp>
        <p:nvSpPr>
          <p:cNvPr id="4430" name="CustomShape 2"/>
          <p:cNvSpPr/>
          <p:nvPr/>
        </p:nvSpPr>
        <p:spPr>
          <a:xfrm>
            <a:off x="352440" y="-74160"/>
            <a:ext cx="5070600" cy="857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b"/>
          <a:p>
            <a:pPr>
              <a:lnSpc>
                <a:spcPct val="100000"/>
              </a:lnSpc>
            </a:pPr>
            <a:r>
              <a:rPr b="0" lang="en-US" sz="2600" spc="-1" strike="noStrike">
                <a:solidFill>
                  <a:srgbClr val="268bd2"/>
                </a:solidFill>
                <a:latin typeface="Vazir Code"/>
                <a:ea typeface="Dosis Light"/>
              </a:rPr>
              <a:t>Probability Distributions ... 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4431" name="TextShape 3"/>
          <p:cNvSpPr txBox="1"/>
          <p:nvPr/>
        </p:nvSpPr>
        <p:spPr>
          <a:xfrm>
            <a:off x="473760" y="1085040"/>
            <a:ext cx="5303520" cy="3714120"/>
          </a:xfrm>
          <a:prstGeom prst="rect">
            <a:avLst/>
          </a:prstGeom>
          <a:noFill/>
          <a:ln w="38160">
            <a:noFill/>
          </a:ln>
        </p:spPr>
        <p:txBody>
          <a:bodyPr lIns="109080" rIns="109080" tIns="64080" bIns="64080"/>
          <a:p>
            <a:r>
              <a:rPr b="0" lang="en-US" sz="1200" spc="-1" strike="noStrike">
                <a:solidFill>
                  <a:srgbClr val="dddddd"/>
                </a:solidFill>
                <a:latin typeface="Vazir Code"/>
                <a:ea typeface="Noto Sans CJK SC Regular"/>
              </a:rPr>
              <a:t>&gt; </a:t>
            </a:r>
            <a:r>
              <a:rPr b="0" lang="en-US" sz="1200" spc="-1" strike="noStrike">
                <a:solidFill>
                  <a:srgbClr val="268bd2"/>
                </a:solidFill>
                <a:latin typeface="Vazir Code"/>
                <a:ea typeface="Noto Sans CJK SC Regular"/>
              </a:rPr>
              <a:t>plot</a:t>
            </a:r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(</a:t>
            </a:r>
            <a:r>
              <a:rPr b="0" lang="en-US" sz="1200" spc="-1" strike="noStrike">
                <a:solidFill>
                  <a:srgbClr val="dddddd"/>
                </a:solidFill>
                <a:latin typeface="Vazir Code"/>
                <a:ea typeface="Noto Sans CJK SC Regular"/>
              </a:rPr>
              <a:t>  </a:t>
            </a:r>
            <a:r>
              <a:rPr b="0" i="1" lang="en-US" sz="1200" spc="-1" strike="noStrike">
                <a:solidFill>
                  <a:srgbClr val="999999"/>
                </a:solidFill>
                <a:latin typeface="Vazir Code"/>
                <a:ea typeface="Noto Sans CJK SC Regular"/>
              </a:rPr>
              <a:t># Plot where y = values and x = z_score indexes</a:t>
            </a:r>
            <a:endParaRPr b="0" lang="en-US" sz="1200" spc="-1" strike="noStrike">
              <a:latin typeface="Arial"/>
            </a:endParaRPr>
          </a:p>
          <a:p>
            <a:r>
              <a:rPr b="0" lang="en-US" sz="1200" spc="-1" strike="noStrike">
                <a:solidFill>
                  <a:srgbClr val="dddddd"/>
                </a:solidFill>
                <a:latin typeface="Vazir Code"/>
                <a:ea typeface="Noto Sans CJK SC Regular"/>
              </a:rPr>
              <a:t>    </a:t>
            </a:r>
            <a:r>
              <a:rPr b="0" lang="en-US" sz="1200" spc="-1" strike="noStrike">
                <a:solidFill>
                  <a:srgbClr val="dddddd"/>
                </a:solidFill>
                <a:latin typeface="Vazir Code"/>
                <a:ea typeface="Noto Sans CJK SC Regular"/>
              </a:rPr>
              <a:t>dvalues</a:t>
            </a:r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,</a:t>
            </a:r>
            <a:endParaRPr b="0" lang="en-US" sz="1200" spc="-1" strike="noStrike">
              <a:latin typeface="Arial"/>
            </a:endParaRPr>
          </a:p>
          <a:p>
            <a:r>
              <a:rPr b="0" lang="en-US" sz="1200" spc="-1" strike="noStrike">
                <a:solidFill>
                  <a:srgbClr val="dddddd"/>
                </a:solidFill>
                <a:latin typeface="Vazir Code"/>
                <a:ea typeface="Noto Sans CJK SC Regular"/>
              </a:rPr>
              <a:t>    </a:t>
            </a:r>
            <a:r>
              <a:rPr b="0" lang="en-US" sz="1200" spc="-1" strike="noStrike">
                <a:solidFill>
                  <a:srgbClr val="dddddd"/>
                </a:solidFill>
                <a:latin typeface="Vazir Code"/>
                <a:ea typeface="Noto Sans CJK SC Regular"/>
              </a:rPr>
              <a:t>xaxt </a:t>
            </a:r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=</a:t>
            </a:r>
            <a:r>
              <a:rPr b="0" lang="en-US" sz="1200" spc="-1" strike="noStrike">
                <a:solidFill>
                  <a:srgbClr val="dddddd"/>
                </a:solidFill>
                <a:latin typeface="Vazir Code"/>
                <a:ea typeface="Noto Sans CJK SC Regular"/>
              </a:rPr>
              <a:t> </a:t>
            </a:r>
            <a:r>
              <a:rPr b="0" lang="en-US" sz="1200" spc="-1" strike="noStrike">
                <a:solidFill>
                  <a:srgbClr val="2aa198"/>
                </a:solidFill>
                <a:latin typeface="Vazir Code"/>
                <a:ea typeface="Noto Sans CJK SC Regular"/>
              </a:rPr>
              <a:t>"n"</a:t>
            </a:r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,</a:t>
            </a:r>
            <a:r>
              <a:rPr b="0" lang="en-US" sz="1200" spc="-1" strike="noStrike">
                <a:solidFill>
                  <a:srgbClr val="dddddd"/>
                </a:solidFill>
                <a:latin typeface="Vazir Code"/>
                <a:ea typeface="Noto Sans CJK SC Regular"/>
              </a:rPr>
              <a:t>  </a:t>
            </a:r>
            <a:r>
              <a:rPr b="0" i="1" lang="en-US" sz="1200" spc="-1" strike="noStrike">
                <a:solidFill>
                  <a:srgbClr val="999999"/>
                </a:solidFill>
                <a:latin typeface="Vazir Code"/>
                <a:ea typeface="Noto Sans CJK SC Regular"/>
              </a:rPr>
              <a:t># Don't label the x-axis</a:t>
            </a:r>
            <a:endParaRPr b="0" lang="en-US" sz="1200" spc="-1" strike="noStrike">
              <a:latin typeface="Arial"/>
            </a:endParaRPr>
          </a:p>
          <a:p>
            <a:r>
              <a:rPr b="0" lang="en-US" sz="1200" spc="-1" strike="noStrike">
                <a:solidFill>
                  <a:srgbClr val="dddddd"/>
                </a:solidFill>
                <a:latin typeface="Vazir Code"/>
                <a:ea typeface="Noto Sans CJK SC Regular"/>
              </a:rPr>
              <a:t>    </a:t>
            </a:r>
            <a:r>
              <a:rPr b="0" lang="en-US" sz="1200" spc="-1" strike="noStrike">
                <a:solidFill>
                  <a:srgbClr val="dddddd"/>
                </a:solidFill>
                <a:latin typeface="Vazir Code"/>
                <a:ea typeface="Noto Sans CJK SC Regular"/>
              </a:rPr>
              <a:t>type </a:t>
            </a:r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=</a:t>
            </a:r>
            <a:r>
              <a:rPr b="0" lang="en-US" sz="1200" spc="-1" strike="noStrike">
                <a:solidFill>
                  <a:srgbClr val="dddddd"/>
                </a:solidFill>
                <a:latin typeface="Vazir Code"/>
                <a:ea typeface="Noto Sans CJK SC Regular"/>
              </a:rPr>
              <a:t> </a:t>
            </a:r>
            <a:r>
              <a:rPr b="0" lang="en-US" sz="1200" spc="-1" strike="noStrike">
                <a:solidFill>
                  <a:srgbClr val="2aa198"/>
                </a:solidFill>
                <a:latin typeface="Vazir Code"/>
                <a:ea typeface="Noto Sans CJK SC Regular"/>
              </a:rPr>
              <a:t>"l"</a:t>
            </a:r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,</a:t>
            </a:r>
            <a:r>
              <a:rPr b="0" lang="en-US" sz="1200" spc="-1" strike="noStrike">
                <a:solidFill>
                  <a:srgbClr val="dddddd"/>
                </a:solidFill>
                <a:latin typeface="Vazir Code"/>
                <a:ea typeface="Noto Sans CJK SC Regular"/>
              </a:rPr>
              <a:t>  </a:t>
            </a:r>
            <a:r>
              <a:rPr b="0" i="1" lang="en-US" sz="1200" spc="-1" strike="noStrike">
                <a:solidFill>
                  <a:srgbClr val="999999"/>
                </a:solidFill>
                <a:latin typeface="Vazir Code"/>
                <a:ea typeface="Noto Sans CJK SC Regular"/>
              </a:rPr>
              <a:t># Make it a line plot</a:t>
            </a:r>
            <a:endParaRPr b="0" lang="en-US" sz="1200" spc="-1" strike="noStrike">
              <a:latin typeface="Arial"/>
            </a:endParaRPr>
          </a:p>
          <a:p>
            <a:r>
              <a:rPr b="0" lang="en-US" sz="1200" spc="-1" strike="noStrike">
                <a:solidFill>
                  <a:srgbClr val="dddddd"/>
                </a:solidFill>
                <a:latin typeface="Vazir Code"/>
                <a:ea typeface="Noto Sans CJK SC Regular"/>
              </a:rPr>
              <a:t>    </a:t>
            </a:r>
            <a:r>
              <a:rPr b="0" lang="en-US" sz="1200" spc="-1" strike="noStrike">
                <a:solidFill>
                  <a:srgbClr val="dddddd"/>
                </a:solidFill>
                <a:latin typeface="Vazir Code"/>
                <a:ea typeface="Noto Sans CJK SC Regular"/>
              </a:rPr>
              <a:t>main </a:t>
            </a:r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=</a:t>
            </a:r>
            <a:r>
              <a:rPr b="0" lang="en-US" sz="1200" spc="-1" strike="noStrike">
                <a:solidFill>
                  <a:srgbClr val="dddddd"/>
                </a:solidFill>
                <a:latin typeface="Vazir Code"/>
                <a:ea typeface="Noto Sans CJK SC Regular"/>
              </a:rPr>
              <a:t> </a:t>
            </a:r>
            <a:r>
              <a:rPr b="0" lang="en-US" sz="1200" spc="-1" strike="noStrike">
                <a:solidFill>
                  <a:srgbClr val="2aa198"/>
                </a:solidFill>
                <a:latin typeface="Vazir Code"/>
                <a:ea typeface="Noto Sans CJK SC Regular"/>
              </a:rPr>
              <a:t>"pdf of the Standard Normal"</a:t>
            </a:r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,</a:t>
            </a:r>
            <a:r>
              <a:rPr b="0" lang="en-US" sz="1200" spc="-1" strike="noStrike">
                <a:solidFill>
                  <a:srgbClr val="dddddd"/>
                </a:solidFill>
                <a:latin typeface="Vazir Code"/>
                <a:ea typeface="Noto Sans CJK SC Regular"/>
              </a:rPr>
              <a:t> </a:t>
            </a:r>
            <a:endParaRPr b="0" lang="en-US" sz="1200" spc="-1" strike="noStrike">
              <a:latin typeface="Arial"/>
            </a:endParaRPr>
          </a:p>
          <a:p>
            <a:r>
              <a:rPr b="0" lang="en-US" sz="1200" spc="-1" strike="noStrike">
                <a:solidFill>
                  <a:srgbClr val="dddddd"/>
                </a:solidFill>
                <a:latin typeface="Vazir Code"/>
                <a:ea typeface="Noto Sans CJK SC Regular"/>
              </a:rPr>
              <a:t>    </a:t>
            </a:r>
            <a:r>
              <a:rPr b="0" lang="en-US" sz="1200" spc="-1" strike="noStrike">
                <a:solidFill>
                  <a:srgbClr val="dddddd"/>
                </a:solidFill>
                <a:latin typeface="Vazir Code"/>
                <a:ea typeface="Noto Sans CJK SC Regular"/>
              </a:rPr>
              <a:t>xlab </a:t>
            </a:r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=</a:t>
            </a:r>
            <a:r>
              <a:rPr b="0" lang="en-US" sz="1200" spc="-1" strike="noStrike">
                <a:solidFill>
                  <a:srgbClr val="dddddd"/>
                </a:solidFill>
                <a:latin typeface="Vazir Code"/>
                <a:ea typeface="Noto Sans CJK SC Regular"/>
              </a:rPr>
              <a:t> </a:t>
            </a:r>
            <a:r>
              <a:rPr b="0" lang="en-US" sz="1200" spc="-1" strike="noStrike">
                <a:solidFill>
                  <a:srgbClr val="2aa198"/>
                </a:solidFill>
                <a:latin typeface="Vazir Code"/>
                <a:ea typeface="Noto Sans CJK SC Regular"/>
              </a:rPr>
              <a:t>"Z-score"</a:t>
            </a:r>
            <a:endParaRPr b="0" lang="en-US" sz="1200" spc="-1" strike="noStrike">
              <a:latin typeface="Arial"/>
            </a:endParaRPr>
          </a:p>
          <a:p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)</a:t>
            </a:r>
            <a:r>
              <a:rPr b="0" lang="en-US" sz="1200" spc="-1" strike="noStrike">
                <a:solidFill>
                  <a:srgbClr val="dddddd"/>
                </a:solidFill>
                <a:latin typeface="Vazir Code"/>
                <a:ea typeface="Noto Sans CJK SC Regular"/>
              </a:rPr>
              <a:t> </a:t>
            </a:r>
            <a:endParaRPr b="0" lang="en-US" sz="1200" spc="-1" strike="noStrike">
              <a:latin typeface="Arial"/>
            </a:endParaRPr>
          </a:p>
          <a:p>
            <a:r>
              <a:rPr b="0" i="1" lang="en-US" sz="1200" spc="-1" strike="noStrike">
                <a:solidFill>
                  <a:srgbClr val="999999"/>
                </a:solidFill>
                <a:latin typeface="Vazir Code"/>
                <a:ea typeface="Noto Sans CJK SC Regular"/>
              </a:rPr>
              <a:t># These commands label the x-axis</a:t>
            </a:r>
            <a:endParaRPr b="0" lang="en-US" sz="1200" spc="-1" strike="noStrike">
              <a:latin typeface="Arial"/>
            </a:endParaRPr>
          </a:p>
          <a:p>
            <a:r>
              <a:rPr b="0" lang="en-US" sz="1200" spc="-1" strike="noStrike">
                <a:solidFill>
                  <a:srgbClr val="268bd2"/>
                </a:solidFill>
                <a:latin typeface="Vazir Code"/>
                <a:ea typeface="Noto Sans CJK SC Regular"/>
              </a:rPr>
              <a:t>axis</a:t>
            </a:r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(</a:t>
            </a:r>
            <a:r>
              <a:rPr b="0" lang="en-US" sz="1200" spc="-1" strike="noStrike">
                <a:solidFill>
                  <a:srgbClr val="dddddd"/>
                </a:solidFill>
                <a:latin typeface="Vazir Code"/>
                <a:ea typeface="Noto Sans CJK SC Regular"/>
              </a:rPr>
              <a:t>1</a:t>
            </a:r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,</a:t>
            </a:r>
            <a:r>
              <a:rPr b="0" lang="en-US" sz="1200" spc="-1" strike="noStrike">
                <a:solidFill>
                  <a:srgbClr val="dddddd"/>
                </a:solidFill>
                <a:latin typeface="Vazir Code"/>
                <a:ea typeface="Noto Sans CJK SC Regular"/>
              </a:rPr>
              <a:t> at </a:t>
            </a:r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=</a:t>
            </a:r>
            <a:r>
              <a:rPr b="0" lang="en-US" sz="1200" spc="-1" strike="noStrike">
                <a:solidFill>
                  <a:srgbClr val="dddddd"/>
                </a:solidFill>
                <a:latin typeface="Vazir Code"/>
                <a:ea typeface="Noto Sans CJK SC Regular"/>
              </a:rPr>
              <a:t> </a:t>
            </a:r>
            <a:r>
              <a:rPr b="0" lang="en-US" sz="1200" spc="-1" strike="noStrike">
                <a:solidFill>
                  <a:srgbClr val="268bd2"/>
                </a:solidFill>
                <a:latin typeface="Vazir Code"/>
                <a:ea typeface="Noto Sans CJK SC Regular"/>
              </a:rPr>
              <a:t>which</a:t>
            </a:r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(</a:t>
            </a:r>
            <a:r>
              <a:rPr b="0" lang="en-US" sz="1200" spc="-1" strike="noStrike">
                <a:solidFill>
                  <a:srgbClr val="dddddd"/>
                </a:solidFill>
                <a:latin typeface="Vazir Code"/>
                <a:ea typeface="Noto Sans CJK SC Regular"/>
              </a:rPr>
              <a:t>dvalues </a:t>
            </a:r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== </a:t>
            </a:r>
            <a:r>
              <a:rPr b="0" lang="en-US" sz="1200" spc="-1" strike="noStrike">
                <a:solidFill>
                  <a:srgbClr val="268bd2"/>
                </a:solidFill>
                <a:latin typeface="Vazir Code"/>
                <a:ea typeface="Noto Sans CJK SC Regular"/>
              </a:rPr>
              <a:t>dnorm</a:t>
            </a:r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(</a:t>
            </a:r>
            <a:r>
              <a:rPr b="0" lang="en-US" sz="1200" spc="-1" strike="noStrike">
                <a:solidFill>
                  <a:srgbClr val="d33682"/>
                </a:solidFill>
                <a:latin typeface="Vazir Code"/>
                <a:ea typeface="Noto Sans CJK SC Regular"/>
              </a:rPr>
              <a:t>0</a:t>
            </a:r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)),</a:t>
            </a:r>
            <a:r>
              <a:rPr b="0" lang="en-US" sz="1200" spc="-1" strike="noStrike">
                <a:solidFill>
                  <a:srgbClr val="dddddd"/>
                </a:solidFill>
                <a:latin typeface="Vazir Code"/>
                <a:ea typeface="Noto Sans CJK SC Regular"/>
              </a:rPr>
              <a:t> labels </a:t>
            </a:r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=</a:t>
            </a:r>
            <a:r>
              <a:rPr b="0" lang="en-US" sz="1200" spc="-1" strike="noStrike">
                <a:solidFill>
                  <a:srgbClr val="dddddd"/>
                </a:solidFill>
                <a:latin typeface="Vazir Code"/>
                <a:ea typeface="Noto Sans CJK SC Regular"/>
              </a:rPr>
              <a:t> </a:t>
            </a:r>
            <a:r>
              <a:rPr b="0" lang="en-US" sz="1200" spc="-1" strike="noStrike">
                <a:solidFill>
                  <a:srgbClr val="268bd2"/>
                </a:solidFill>
                <a:latin typeface="Vazir Code"/>
                <a:ea typeface="Noto Sans CJK SC Regular"/>
              </a:rPr>
              <a:t>c</a:t>
            </a:r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(</a:t>
            </a:r>
            <a:r>
              <a:rPr b="0" lang="en-US" sz="1200" spc="-1" strike="noStrike">
                <a:solidFill>
                  <a:srgbClr val="d33682"/>
                </a:solidFill>
                <a:latin typeface="Vazir Code"/>
                <a:ea typeface="Noto Sans CJK SC Regular"/>
              </a:rPr>
              <a:t>0</a:t>
            </a:r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))</a:t>
            </a:r>
            <a:endParaRPr b="0" lang="en-US" sz="1200" spc="-1" strike="noStrike">
              <a:latin typeface="Arial"/>
            </a:endParaRPr>
          </a:p>
          <a:p>
            <a:r>
              <a:rPr b="0" lang="en-US" sz="1200" spc="-1" strike="noStrike">
                <a:solidFill>
                  <a:srgbClr val="268bd2"/>
                </a:solidFill>
                <a:latin typeface="Vazir Code"/>
                <a:ea typeface="Noto Sans CJK SC Regular"/>
              </a:rPr>
              <a:t>axis</a:t>
            </a:r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(</a:t>
            </a:r>
            <a:r>
              <a:rPr b="0" lang="en-US" sz="1200" spc="-1" strike="noStrike">
                <a:solidFill>
                  <a:srgbClr val="dddddd"/>
                </a:solidFill>
                <a:latin typeface="Vazir Code"/>
                <a:ea typeface="Noto Sans CJK SC Regular"/>
              </a:rPr>
              <a:t>1</a:t>
            </a:r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,</a:t>
            </a:r>
            <a:r>
              <a:rPr b="0" lang="en-US" sz="1200" spc="-1" strike="noStrike">
                <a:solidFill>
                  <a:srgbClr val="dddddd"/>
                </a:solidFill>
                <a:latin typeface="Vazir Code"/>
                <a:ea typeface="Noto Sans CJK SC Regular"/>
              </a:rPr>
              <a:t> at </a:t>
            </a:r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=</a:t>
            </a:r>
            <a:r>
              <a:rPr b="0" lang="en-US" sz="1200" spc="-1" strike="noStrike">
                <a:solidFill>
                  <a:srgbClr val="dddddd"/>
                </a:solidFill>
                <a:latin typeface="Vazir Code"/>
                <a:ea typeface="Noto Sans CJK SC Regular"/>
              </a:rPr>
              <a:t> </a:t>
            </a:r>
            <a:r>
              <a:rPr b="0" lang="en-US" sz="1200" spc="-1" strike="noStrike">
                <a:solidFill>
                  <a:srgbClr val="268bd2"/>
                </a:solidFill>
                <a:latin typeface="Vazir Code"/>
                <a:ea typeface="Noto Sans CJK SC Regular"/>
              </a:rPr>
              <a:t>which</a:t>
            </a:r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(</a:t>
            </a:r>
            <a:r>
              <a:rPr b="0" lang="en-US" sz="1200" spc="-1" strike="noStrike">
                <a:solidFill>
                  <a:srgbClr val="dddddd"/>
                </a:solidFill>
                <a:latin typeface="Vazir Code"/>
                <a:ea typeface="Noto Sans CJK SC Regular"/>
              </a:rPr>
              <a:t>dvalues </a:t>
            </a:r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==</a:t>
            </a:r>
            <a:r>
              <a:rPr b="0" lang="en-US" sz="1200" spc="-1" strike="noStrike">
                <a:solidFill>
                  <a:srgbClr val="dddddd"/>
                </a:solidFill>
                <a:latin typeface="Vazir Code"/>
                <a:ea typeface="Noto Sans CJK SC Regular"/>
              </a:rPr>
              <a:t> </a:t>
            </a:r>
            <a:r>
              <a:rPr b="0" lang="en-US" sz="1200" spc="-1" strike="noStrike">
                <a:solidFill>
                  <a:srgbClr val="268bd2"/>
                </a:solidFill>
                <a:latin typeface="Vazir Code"/>
                <a:ea typeface="Noto Sans CJK SC Regular"/>
              </a:rPr>
              <a:t>dnorm</a:t>
            </a:r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(</a:t>
            </a:r>
            <a:r>
              <a:rPr b="0" lang="en-US" sz="1200" spc="-1" strike="noStrike">
                <a:solidFill>
                  <a:srgbClr val="d33682"/>
                </a:solidFill>
                <a:latin typeface="Vazir Code"/>
                <a:ea typeface="Noto Sans CJK SC Regular"/>
              </a:rPr>
              <a:t>1</a:t>
            </a:r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)),</a:t>
            </a:r>
            <a:r>
              <a:rPr b="0" lang="en-US" sz="1200" spc="-1" strike="noStrike">
                <a:solidFill>
                  <a:srgbClr val="dddddd"/>
                </a:solidFill>
                <a:latin typeface="Vazir Code"/>
                <a:ea typeface="Noto Sans CJK SC Regular"/>
              </a:rPr>
              <a:t> labels </a:t>
            </a:r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=</a:t>
            </a:r>
            <a:r>
              <a:rPr b="0" lang="en-US" sz="1200" spc="-1" strike="noStrike">
                <a:solidFill>
                  <a:srgbClr val="dddddd"/>
                </a:solidFill>
                <a:latin typeface="Vazir Code"/>
                <a:ea typeface="Noto Sans CJK SC Regular"/>
              </a:rPr>
              <a:t> </a:t>
            </a:r>
            <a:r>
              <a:rPr b="0" lang="en-US" sz="1200" spc="-1" strike="noStrike">
                <a:solidFill>
                  <a:srgbClr val="268bd2"/>
                </a:solidFill>
                <a:latin typeface="Vazir Code"/>
                <a:ea typeface="Noto Sans CJK SC Regular"/>
              </a:rPr>
              <a:t>c</a:t>
            </a:r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(-</a:t>
            </a:r>
            <a:r>
              <a:rPr b="0" lang="en-US" sz="1200" spc="-1" strike="noStrike">
                <a:solidFill>
                  <a:srgbClr val="d33682"/>
                </a:solidFill>
                <a:latin typeface="Vazir Code"/>
                <a:ea typeface="Noto Sans CJK SC Regular"/>
              </a:rPr>
              <a:t>1</a:t>
            </a:r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,</a:t>
            </a:r>
            <a:r>
              <a:rPr b="0" lang="en-US" sz="1200" spc="-1" strike="noStrike">
                <a:solidFill>
                  <a:srgbClr val="dddddd"/>
                </a:solidFill>
                <a:latin typeface="Vazir Code"/>
                <a:ea typeface="Noto Sans CJK SC Regular"/>
              </a:rPr>
              <a:t> </a:t>
            </a:r>
            <a:r>
              <a:rPr b="0" lang="en-US" sz="1200" spc="-1" strike="noStrike">
                <a:solidFill>
                  <a:srgbClr val="d33682"/>
                </a:solidFill>
                <a:latin typeface="Vazir Code"/>
                <a:ea typeface="Noto Sans CJK SC Regular"/>
              </a:rPr>
              <a:t>1</a:t>
            </a:r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))</a:t>
            </a:r>
            <a:endParaRPr b="0" lang="en-US" sz="1200" spc="-1" strike="noStrike">
              <a:latin typeface="Arial"/>
            </a:endParaRPr>
          </a:p>
          <a:p>
            <a:r>
              <a:rPr b="0" lang="en-US" sz="1200" spc="-1" strike="noStrike">
                <a:solidFill>
                  <a:srgbClr val="268bd2"/>
                </a:solidFill>
                <a:latin typeface="Vazir Code"/>
                <a:ea typeface="Noto Sans CJK SC Regular"/>
              </a:rPr>
              <a:t>axis</a:t>
            </a:r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(</a:t>
            </a:r>
            <a:r>
              <a:rPr b="0" lang="en-US" sz="1200" spc="-1" strike="noStrike">
                <a:solidFill>
                  <a:srgbClr val="dddddd"/>
                </a:solidFill>
                <a:latin typeface="Vazir Code"/>
                <a:ea typeface="Noto Sans CJK SC Regular"/>
              </a:rPr>
              <a:t>1</a:t>
            </a:r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,</a:t>
            </a:r>
            <a:r>
              <a:rPr b="0" lang="en-US" sz="1200" spc="-1" strike="noStrike">
                <a:solidFill>
                  <a:srgbClr val="dddddd"/>
                </a:solidFill>
                <a:latin typeface="Vazir Code"/>
                <a:ea typeface="Noto Sans CJK SC Regular"/>
              </a:rPr>
              <a:t> at </a:t>
            </a:r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=</a:t>
            </a:r>
            <a:r>
              <a:rPr b="0" lang="en-US" sz="1200" spc="-1" strike="noStrike">
                <a:solidFill>
                  <a:srgbClr val="dddddd"/>
                </a:solidFill>
                <a:latin typeface="Vazir Code"/>
                <a:ea typeface="Noto Sans CJK SC Regular"/>
              </a:rPr>
              <a:t> </a:t>
            </a:r>
            <a:r>
              <a:rPr b="0" lang="en-US" sz="1200" spc="-1" strike="noStrike">
                <a:solidFill>
                  <a:srgbClr val="268bd2"/>
                </a:solidFill>
                <a:latin typeface="Vazir Code"/>
                <a:ea typeface="Noto Sans CJK SC Regular"/>
              </a:rPr>
              <a:t>which</a:t>
            </a:r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(</a:t>
            </a:r>
            <a:r>
              <a:rPr b="0" lang="en-US" sz="1200" spc="-1" strike="noStrike">
                <a:solidFill>
                  <a:srgbClr val="dddddd"/>
                </a:solidFill>
                <a:latin typeface="Vazir Code"/>
                <a:ea typeface="Noto Sans CJK SC Regular"/>
              </a:rPr>
              <a:t>dvalues </a:t>
            </a:r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==</a:t>
            </a:r>
            <a:r>
              <a:rPr b="0" lang="en-US" sz="1200" spc="-1" strike="noStrike">
                <a:solidFill>
                  <a:srgbClr val="dddddd"/>
                </a:solidFill>
                <a:latin typeface="Vazir Code"/>
                <a:ea typeface="Noto Sans CJK SC Regular"/>
              </a:rPr>
              <a:t> </a:t>
            </a:r>
            <a:r>
              <a:rPr b="0" lang="en-US" sz="1200" spc="-1" strike="noStrike">
                <a:solidFill>
                  <a:srgbClr val="268bd2"/>
                </a:solidFill>
                <a:latin typeface="Vazir Code"/>
                <a:ea typeface="Noto Sans CJK SC Regular"/>
              </a:rPr>
              <a:t>dnorm</a:t>
            </a:r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(</a:t>
            </a:r>
            <a:r>
              <a:rPr b="0" lang="en-US" sz="1200" spc="-1" strike="noStrike">
                <a:solidFill>
                  <a:srgbClr val="d33682"/>
                </a:solidFill>
                <a:latin typeface="Vazir Code"/>
                <a:ea typeface="Noto Sans CJK SC Regular"/>
              </a:rPr>
              <a:t>2</a:t>
            </a:r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)),</a:t>
            </a:r>
            <a:r>
              <a:rPr b="0" lang="en-US" sz="1200" spc="-1" strike="noStrike">
                <a:solidFill>
                  <a:srgbClr val="dddddd"/>
                </a:solidFill>
                <a:latin typeface="Vazir Code"/>
                <a:ea typeface="Noto Sans CJK SC Regular"/>
              </a:rPr>
              <a:t> labels </a:t>
            </a:r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=</a:t>
            </a:r>
            <a:r>
              <a:rPr b="0" lang="en-US" sz="1200" spc="-1" strike="noStrike">
                <a:solidFill>
                  <a:srgbClr val="dddddd"/>
                </a:solidFill>
                <a:latin typeface="Vazir Code"/>
                <a:ea typeface="Noto Sans CJK SC Regular"/>
              </a:rPr>
              <a:t> </a:t>
            </a:r>
            <a:r>
              <a:rPr b="0" lang="en-US" sz="1200" spc="-1" strike="noStrike">
                <a:solidFill>
                  <a:srgbClr val="268bd2"/>
                </a:solidFill>
                <a:latin typeface="Vazir Code"/>
                <a:ea typeface="Noto Sans CJK SC Regular"/>
              </a:rPr>
              <a:t>c</a:t>
            </a:r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(-</a:t>
            </a:r>
            <a:r>
              <a:rPr b="0" lang="en-US" sz="1200" spc="-1" strike="noStrike">
                <a:solidFill>
                  <a:srgbClr val="d33682"/>
                </a:solidFill>
                <a:latin typeface="Vazir Code"/>
                <a:ea typeface="Noto Sans CJK SC Regular"/>
              </a:rPr>
              <a:t>2</a:t>
            </a:r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,</a:t>
            </a:r>
            <a:r>
              <a:rPr b="0" lang="en-US" sz="1200" spc="-1" strike="noStrike">
                <a:solidFill>
                  <a:srgbClr val="dddddd"/>
                </a:solidFill>
                <a:latin typeface="Vazir Code"/>
                <a:ea typeface="Noto Sans CJK SC Regular"/>
              </a:rPr>
              <a:t> </a:t>
            </a:r>
            <a:r>
              <a:rPr b="0" lang="en-US" sz="1200" spc="-1" strike="noStrike">
                <a:solidFill>
                  <a:srgbClr val="d33682"/>
                </a:solidFill>
                <a:latin typeface="Vazir Code"/>
                <a:ea typeface="Noto Sans CJK SC Regular"/>
              </a:rPr>
              <a:t>2</a:t>
            </a:r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))</a:t>
            </a:r>
            <a:endParaRPr b="0" lang="en-US" sz="1200" spc="-1" strike="noStrike">
              <a:latin typeface="Arial"/>
            </a:endParaRPr>
          </a:p>
          <a:p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endParaRPr b="0" lang="en-US" sz="1200" spc="-1" strike="noStrike">
              <a:latin typeface="Arial"/>
            </a:endParaRPr>
          </a:p>
        </p:txBody>
      </p:sp>
      <p:sp>
        <p:nvSpPr>
          <p:cNvPr id="4432" name="TextShape 4"/>
          <p:cNvSpPr txBox="1"/>
          <p:nvPr/>
        </p:nvSpPr>
        <p:spPr>
          <a:xfrm>
            <a:off x="532080" y="1100520"/>
            <a:ext cx="180720" cy="427320"/>
          </a:xfrm>
          <a:prstGeom prst="rect">
            <a:avLst/>
          </a:prstGeom>
          <a:noFill/>
          <a:ln>
            <a:noFill/>
          </a:ln>
        </p:spPr>
      </p:sp>
      <p:pic>
        <p:nvPicPr>
          <p:cNvPr id="4433" name="" descr=""/>
          <p:cNvPicPr/>
          <p:nvPr/>
        </p:nvPicPr>
        <p:blipFill>
          <a:blip r:embed="rId2"/>
          <a:stretch/>
        </p:blipFill>
        <p:spPr>
          <a:xfrm>
            <a:off x="1722240" y="3022920"/>
            <a:ext cx="2592000" cy="17762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171" dur="indefinite" restart="never" nodeType="tmRoot">
          <p:childTnLst>
            <p:seq>
              <p:cTn id="2172" dur="indefinite" nodeType="mainSeq">
                <p:childTnLst>
                  <p:par>
                    <p:cTn id="2173" fill="hold">
                      <p:stCondLst>
                        <p:cond delay="indefinite"/>
                      </p:stCondLst>
                      <p:childTnLst>
                        <p:par>
                          <p:cTn id="2174" fill="hold">
                            <p:stCondLst>
                              <p:cond delay="0"/>
                            </p:stCondLst>
                            <p:childTnLst>
                              <p:par>
                                <p:cTn id="217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8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8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8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8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89" fill="hold">
                      <p:stCondLst>
                        <p:cond delay="indefinite"/>
                      </p:stCondLst>
                      <p:childTnLst>
                        <p:par>
                          <p:cTn id="2190" fill="hold">
                            <p:stCondLst>
                              <p:cond delay="0"/>
                            </p:stCondLst>
                            <p:childTnLst>
                              <p:par>
                                <p:cTn id="219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99" fill="hold">
                      <p:stCondLst>
                        <p:cond delay="indefinite"/>
                      </p:stCondLst>
                      <p:childTnLst>
                        <p:par>
                          <p:cTn id="2200" fill="hold">
                            <p:stCondLst>
                              <p:cond delay="0"/>
                            </p:stCondLst>
                            <p:childTnLst>
                              <p:par>
                                <p:cTn id="220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2b3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4" name="TextShape 1"/>
          <p:cNvSpPr txBox="1"/>
          <p:nvPr/>
        </p:nvSpPr>
        <p:spPr>
          <a:xfrm>
            <a:off x="68760" y="4848480"/>
            <a:ext cx="411120" cy="294840"/>
          </a:xfrm>
          <a:prstGeom prst="rect">
            <a:avLst/>
          </a:prstGeom>
          <a:noFill/>
          <a:ln>
            <a:noFill/>
          </a:ln>
        </p:spPr>
        <p:txBody>
          <a:bodyPr lIns="68400" rIns="68400" tIns="68400" bIns="68400" anchor="ctr"/>
          <a:p>
            <a:pPr>
              <a:lnSpc>
                <a:spcPct val="100000"/>
              </a:lnSpc>
            </a:pPr>
            <a:fld id="{A5FDD46B-3948-436C-B55B-C12D689E2836}" type="slidenum">
              <a:rPr b="0" lang="en-US" sz="900" spc="-1" strike="noStrike">
                <a:solidFill>
                  <a:srgbClr val="0b87a1"/>
                </a:solidFill>
                <a:latin typeface="Dosis Light"/>
                <a:ea typeface="Dosis Light"/>
              </a:rPr>
              <a:t>&lt;number&gt;</a:t>
            </a:fld>
            <a:endParaRPr b="0" lang="en-US" sz="900" spc="-1" strike="noStrike">
              <a:latin typeface="Times New Roman"/>
            </a:endParaRPr>
          </a:p>
        </p:txBody>
      </p:sp>
      <p:pic>
        <p:nvPicPr>
          <p:cNvPr id="4435" name="Picture 4" descr=""/>
          <p:cNvPicPr/>
          <p:nvPr/>
        </p:nvPicPr>
        <p:blipFill>
          <a:blip r:embed="rId1"/>
          <a:stretch/>
        </p:blipFill>
        <p:spPr>
          <a:xfrm>
            <a:off x="156600" y="4446000"/>
            <a:ext cx="520200" cy="520200"/>
          </a:xfrm>
          <a:prstGeom prst="rect">
            <a:avLst/>
          </a:prstGeom>
          <a:ln>
            <a:noFill/>
          </a:ln>
        </p:spPr>
      </p:pic>
      <p:sp>
        <p:nvSpPr>
          <p:cNvPr id="4436" name="CustomShape 2"/>
          <p:cNvSpPr/>
          <p:nvPr/>
        </p:nvSpPr>
        <p:spPr>
          <a:xfrm>
            <a:off x="352440" y="-74160"/>
            <a:ext cx="5070600" cy="857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b"/>
          <a:p>
            <a:pPr>
              <a:lnSpc>
                <a:spcPct val="100000"/>
              </a:lnSpc>
            </a:pPr>
            <a:r>
              <a:rPr b="0" lang="en-US" sz="2600" spc="-1" strike="noStrike">
                <a:solidFill>
                  <a:srgbClr val="268bd2"/>
                </a:solidFill>
                <a:latin typeface="Vazir Code"/>
                <a:ea typeface="Dosis Light"/>
              </a:rPr>
              <a:t>Probability Distributions ... 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4437" name="TextShape 3"/>
          <p:cNvSpPr txBox="1"/>
          <p:nvPr/>
        </p:nvSpPr>
        <p:spPr>
          <a:xfrm>
            <a:off x="473760" y="1085040"/>
            <a:ext cx="5303520" cy="3714120"/>
          </a:xfrm>
          <a:prstGeom prst="rect">
            <a:avLst/>
          </a:prstGeom>
          <a:noFill/>
          <a:ln w="38160">
            <a:noFill/>
          </a:ln>
        </p:spPr>
        <p:txBody>
          <a:bodyPr lIns="109080" rIns="109080" tIns="64080" bIns="64080"/>
          <a:p>
            <a:r>
              <a:rPr b="0" lang="en-US" sz="1200" spc="-1" strike="noStrike">
                <a:solidFill>
                  <a:srgbClr val="dddddd"/>
                </a:solidFill>
                <a:latin typeface="Vazir Code"/>
                <a:ea typeface="Noto Sans CJK SC Regular"/>
              </a:rPr>
              <a:t>&gt; </a:t>
            </a:r>
            <a:r>
              <a:rPr b="0" lang="en-US" sz="1200" spc="-1" strike="noStrike">
                <a:solidFill>
                  <a:srgbClr val="268bd2"/>
                </a:solidFill>
                <a:latin typeface="Vazir Code"/>
                <a:ea typeface="Noto Sans CJK SC Regular"/>
              </a:rPr>
              <a:t>pnorm</a:t>
            </a:r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(</a:t>
            </a:r>
            <a:r>
              <a:rPr b="0" lang="en-US" sz="1200" spc="-1" strike="noStrike">
                <a:solidFill>
                  <a:srgbClr val="d33682"/>
                </a:solidFill>
                <a:latin typeface="Vazir Code"/>
                <a:ea typeface="Noto Sans CJK SC Regular"/>
              </a:rPr>
              <a:t>1.96</a:t>
            </a:r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)</a:t>
            </a:r>
            <a:endParaRPr b="0" lang="en-US" sz="1200" spc="-1" strike="noStrike">
              <a:latin typeface="Arial"/>
            </a:endParaRPr>
          </a:p>
          <a:p>
            <a:r>
              <a:rPr b="0" lang="en-US" sz="1200" spc="-1" strike="noStrike">
                <a:solidFill>
                  <a:srgbClr val="dddddd"/>
                </a:solidFill>
                <a:latin typeface="Vazir Code"/>
                <a:ea typeface="Noto Sans CJK SC Regular"/>
              </a:rPr>
              <a:t>[1] 0.975</a:t>
            </a:r>
            <a:endParaRPr b="0" lang="en-US" sz="1200" spc="-1" strike="noStrike">
              <a:latin typeface="Arial"/>
            </a:endParaRPr>
          </a:p>
          <a:p>
            <a:r>
              <a:rPr b="0" lang="en-US" sz="1200" spc="-1" strike="noStrike">
                <a:solidFill>
                  <a:srgbClr val="dddddd"/>
                </a:solidFill>
                <a:latin typeface="Vazir Code"/>
                <a:ea typeface="Noto Sans CJK SC Regular"/>
              </a:rPr>
              <a:t>&gt; </a:t>
            </a:r>
            <a:r>
              <a:rPr b="0" lang="en-US" sz="1200" spc="-1" strike="noStrike">
                <a:solidFill>
                  <a:srgbClr val="268bd2"/>
                </a:solidFill>
                <a:latin typeface="Vazir Code"/>
                <a:ea typeface="Noto Sans CJK SC Regular"/>
              </a:rPr>
              <a:t>qnorm</a:t>
            </a:r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(</a:t>
            </a:r>
            <a:r>
              <a:rPr b="0" lang="en-US" sz="1200" spc="-1" strike="noStrike">
                <a:solidFill>
                  <a:srgbClr val="d33682"/>
                </a:solidFill>
                <a:latin typeface="Vazir Code"/>
                <a:ea typeface="Noto Sans CJK SC Regular"/>
              </a:rPr>
              <a:t>0.975</a:t>
            </a:r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)</a:t>
            </a:r>
            <a:endParaRPr b="0" lang="en-US" sz="1200" spc="-1" strike="noStrike">
              <a:latin typeface="Arial"/>
            </a:endParaRPr>
          </a:p>
          <a:p>
            <a:r>
              <a:rPr b="0" lang="en-US" sz="1200" spc="-1" strike="noStrike">
                <a:solidFill>
                  <a:srgbClr val="dddddd"/>
                </a:solidFill>
                <a:latin typeface="Vazir Code"/>
                <a:ea typeface="Noto Sans CJK SC Regular"/>
              </a:rPr>
              <a:t>[1] 1.96</a:t>
            </a:r>
            <a:endParaRPr b="0" lang="en-US" sz="1200" spc="-1" strike="noStrike">
              <a:latin typeface="Arial"/>
            </a:endParaRPr>
          </a:p>
          <a:p>
            <a:r>
              <a:rPr b="0" lang="en-US" sz="1200" spc="-1" strike="noStrike">
                <a:solidFill>
                  <a:srgbClr val="dddddd"/>
                </a:solidFill>
                <a:latin typeface="Vazir Code"/>
                <a:ea typeface="Noto Sans CJK SC Regular"/>
              </a:rPr>
              <a:t>&gt; </a:t>
            </a:r>
            <a:r>
              <a:rPr b="0" lang="en-US" sz="1200" spc="-1" strike="noStrike">
                <a:solidFill>
                  <a:srgbClr val="268bd2"/>
                </a:solidFill>
                <a:latin typeface="Vazir Code"/>
                <a:ea typeface="Noto Sans CJK SC Regular"/>
              </a:rPr>
              <a:t>qnorm</a:t>
            </a:r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(</a:t>
            </a:r>
            <a:r>
              <a:rPr b="0" lang="en-US" sz="1200" spc="-1" strike="noStrike">
                <a:solidFill>
                  <a:srgbClr val="d33682"/>
                </a:solidFill>
                <a:latin typeface="Vazir Code"/>
                <a:ea typeface="Noto Sans CJK SC Regular"/>
              </a:rPr>
              <a:t>0.975</a:t>
            </a:r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)</a:t>
            </a:r>
            <a:endParaRPr b="0" lang="en-US" sz="1200" spc="-1" strike="noStrike">
              <a:latin typeface="Arial"/>
            </a:endParaRPr>
          </a:p>
          <a:p>
            <a:endParaRPr b="0" lang="en-US" sz="1200" spc="-1" strike="noStrike">
              <a:latin typeface="Arial"/>
            </a:endParaRPr>
          </a:p>
          <a:p>
            <a:endParaRPr b="0" lang="en-US" sz="1200" spc="-1" strike="noStrike">
              <a:latin typeface="Arial"/>
            </a:endParaRPr>
          </a:p>
          <a:p>
            <a:endParaRPr b="0" lang="en-US" sz="1200" spc="-1" strike="noStrike">
              <a:latin typeface="Arial"/>
            </a:endParaRPr>
          </a:p>
          <a:p>
            <a:endParaRPr b="0" lang="en-US" sz="1200" spc="-1" strike="noStrike">
              <a:latin typeface="Arial"/>
            </a:endParaRPr>
          </a:p>
          <a:p>
            <a:endParaRPr b="0" lang="en-US" sz="1200" spc="-1" strike="noStrike">
              <a:latin typeface="Arial"/>
            </a:endParaRPr>
          </a:p>
          <a:p>
            <a:r>
              <a:rPr b="0" lang="en-US" sz="1200" spc="-1" strike="noStrike">
                <a:solidFill>
                  <a:srgbClr val="dddddd"/>
                </a:solidFill>
                <a:latin typeface="Vazir Code"/>
                <a:ea typeface="Noto Sans CJK SC Regular"/>
              </a:rPr>
              <a:t>&gt; n10 </a:t>
            </a:r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&lt;-</a:t>
            </a:r>
            <a:r>
              <a:rPr b="0" lang="en-US" sz="1200" spc="-1" strike="noStrike">
                <a:solidFill>
                  <a:srgbClr val="dddddd"/>
                </a:solidFill>
                <a:latin typeface="Vazir Code"/>
                <a:ea typeface="Noto Sans CJK SC Regular"/>
              </a:rPr>
              <a:t> </a:t>
            </a:r>
            <a:r>
              <a:rPr b="0" lang="en-US" sz="1200" spc="-1" strike="noStrike">
                <a:solidFill>
                  <a:srgbClr val="268bd2"/>
                </a:solidFill>
                <a:latin typeface="Vazir Code"/>
                <a:ea typeface="Noto Sans CJK SC Regular"/>
              </a:rPr>
              <a:t>rnorm</a:t>
            </a:r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(</a:t>
            </a:r>
            <a:r>
              <a:rPr b="0" lang="en-US" sz="1200" spc="-1" strike="noStrike">
                <a:solidFill>
                  <a:srgbClr val="d33682"/>
                </a:solidFill>
                <a:latin typeface="Vazir Code"/>
                <a:ea typeface="Noto Sans CJK SC Regular"/>
              </a:rPr>
              <a:t>10</a:t>
            </a:r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,</a:t>
            </a:r>
            <a:r>
              <a:rPr b="0" lang="en-US" sz="1200" spc="-1" strike="noStrike">
                <a:solidFill>
                  <a:srgbClr val="dddddd"/>
                </a:solidFill>
                <a:latin typeface="Vazir Code"/>
                <a:ea typeface="Noto Sans CJK SC Regular"/>
              </a:rPr>
              <a:t> mean </a:t>
            </a:r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=</a:t>
            </a:r>
            <a:r>
              <a:rPr b="0" lang="en-US" sz="1200" spc="-1" strike="noStrike">
                <a:solidFill>
                  <a:srgbClr val="dddddd"/>
                </a:solidFill>
                <a:latin typeface="Vazir Code"/>
                <a:ea typeface="Noto Sans CJK SC Regular"/>
              </a:rPr>
              <a:t> </a:t>
            </a:r>
            <a:r>
              <a:rPr b="0" lang="en-US" sz="1200" spc="-1" strike="noStrike">
                <a:solidFill>
                  <a:srgbClr val="d33682"/>
                </a:solidFill>
                <a:latin typeface="Vazir Code"/>
                <a:ea typeface="Noto Sans CJK SC Regular"/>
              </a:rPr>
              <a:t>70</a:t>
            </a:r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,</a:t>
            </a:r>
            <a:r>
              <a:rPr b="0" lang="en-US" sz="1200" spc="-1" strike="noStrike">
                <a:solidFill>
                  <a:srgbClr val="dddddd"/>
                </a:solidFill>
                <a:latin typeface="Vazir Code"/>
                <a:ea typeface="Noto Sans CJK SC Regular"/>
              </a:rPr>
              <a:t> sd </a:t>
            </a:r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=</a:t>
            </a:r>
            <a:r>
              <a:rPr b="0" lang="en-US" sz="1200" spc="-1" strike="noStrike">
                <a:solidFill>
                  <a:srgbClr val="dddddd"/>
                </a:solidFill>
                <a:latin typeface="Vazir Code"/>
                <a:ea typeface="Noto Sans CJK SC Regular"/>
              </a:rPr>
              <a:t> </a:t>
            </a:r>
            <a:r>
              <a:rPr b="0" lang="en-US" sz="1200" spc="-1" strike="noStrike">
                <a:solidFill>
                  <a:srgbClr val="d33682"/>
                </a:solidFill>
                <a:latin typeface="Vazir Code"/>
                <a:ea typeface="Noto Sans CJK SC Regular"/>
              </a:rPr>
              <a:t>5</a:t>
            </a:r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)</a:t>
            </a:r>
            <a:endParaRPr b="0" lang="en-US" sz="1200" spc="-1" strike="noStrike">
              <a:latin typeface="Arial"/>
            </a:endParaRPr>
          </a:p>
          <a:p>
            <a:r>
              <a:rPr b="0" lang="en-US" sz="1200" spc="-1" strike="noStrike">
                <a:solidFill>
                  <a:srgbClr val="dddddd"/>
                </a:solidFill>
                <a:latin typeface="Vazir Code"/>
                <a:ea typeface="Noto Sans CJK SC Regular"/>
              </a:rPr>
              <a:t>&gt; n100 </a:t>
            </a:r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&lt;-</a:t>
            </a:r>
            <a:r>
              <a:rPr b="0" lang="en-US" sz="1200" spc="-1" strike="noStrike">
                <a:solidFill>
                  <a:srgbClr val="dddddd"/>
                </a:solidFill>
                <a:latin typeface="Vazir Code"/>
                <a:ea typeface="Noto Sans CJK SC Regular"/>
              </a:rPr>
              <a:t> </a:t>
            </a:r>
            <a:r>
              <a:rPr b="0" lang="en-US" sz="1200" spc="-1" strike="noStrike">
                <a:solidFill>
                  <a:srgbClr val="268bd2"/>
                </a:solidFill>
                <a:latin typeface="Vazir Code"/>
                <a:ea typeface="Noto Sans CJK SC Regular"/>
              </a:rPr>
              <a:t>rnorm</a:t>
            </a:r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(</a:t>
            </a:r>
            <a:r>
              <a:rPr b="0" lang="en-US" sz="1200" spc="-1" strike="noStrike">
                <a:solidFill>
                  <a:srgbClr val="d33682"/>
                </a:solidFill>
                <a:latin typeface="Vazir Code"/>
                <a:ea typeface="Noto Sans CJK SC Regular"/>
              </a:rPr>
              <a:t>100</a:t>
            </a:r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,</a:t>
            </a:r>
            <a:r>
              <a:rPr b="0" lang="en-US" sz="1200" spc="-1" strike="noStrike">
                <a:solidFill>
                  <a:srgbClr val="dddddd"/>
                </a:solidFill>
                <a:latin typeface="Vazir Code"/>
                <a:ea typeface="Noto Sans CJK SC Regular"/>
              </a:rPr>
              <a:t> mean </a:t>
            </a:r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=</a:t>
            </a:r>
            <a:r>
              <a:rPr b="0" lang="en-US" sz="1200" spc="-1" strike="noStrike">
                <a:solidFill>
                  <a:srgbClr val="dddddd"/>
                </a:solidFill>
                <a:latin typeface="Vazir Code"/>
                <a:ea typeface="Noto Sans CJK SC Regular"/>
              </a:rPr>
              <a:t> </a:t>
            </a:r>
            <a:r>
              <a:rPr b="0" lang="en-US" sz="1200" spc="-1" strike="noStrike">
                <a:solidFill>
                  <a:srgbClr val="d33682"/>
                </a:solidFill>
                <a:latin typeface="Vazir Code"/>
                <a:ea typeface="Noto Sans CJK SC Regular"/>
              </a:rPr>
              <a:t>70</a:t>
            </a:r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,</a:t>
            </a:r>
            <a:r>
              <a:rPr b="0" lang="en-US" sz="1200" spc="-1" strike="noStrike">
                <a:solidFill>
                  <a:srgbClr val="dddddd"/>
                </a:solidFill>
                <a:latin typeface="Vazir Code"/>
                <a:ea typeface="Noto Sans CJK SC Regular"/>
              </a:rPr>
              <a:t> sd </a:t>
            </a:r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=</a:t>
            </a:r>
            <a:r>
              <a:rPr b="0" lang="en-US" sz="1200" spc="-1" strike="noStrike">
                <a:solidFill>
                  <a:srgbClr val="dddddd"/>
                </a:solidFill>
                <a:latin typeface="Vazir Code"/>
                <a:ea typeface="Noto Sans CJK SC Regular"/>
              </a:rPr>
              <a:t> </a:t>
            </a:r>
            <a:r>
              <a:rPr b="0" lang="en-US" sz="1200" spc="-1" strike="noStrike">
                <a:solidFill>
                  <a:srgbClr val="d33682"/>
                </a:solidFill>
                <a:latin typeface="Vazir Code"/>
                <a:ea typeface="Noto Sans CJK SC Regular"/>
              </a:rPr>
              <a:t>5</a:t>
            </a:r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)</a:t>
            </a:r>
            <a:endParaRPr b="0" lang="en-US" sz="1200" spc="-1" strike="noStrike">
              <a:latin typeface="Arial"/>
            </a:endParaRPr>
          </a:p>
          <a:p>
            <a:r>
              <a:rPr b="0" lang="en-US" sz="1200" spc="-1" strike="noStrike">
                <a:solidFill>
                  <a:srgbClr val="dddddd"/>
                </a:solidFill>
                <a:latin typeface="Vazir Code"/>
                <a:ea typeface="Noto Sans CJK SC Regular"/>
              </a:rPr>
              <a:t>&gt; n10000 </a:t>
            </a:r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&lt;-</a:t>
            </a:r>
            <a:r>
              <a:rPr b="0" lang="en-US" sz="1200" spc="-1" strike="noStrike">
                <a:solidFill>
                  <a:srgbClr val="dddddd"/>
                </a:solidFill>
                <a:latin typeface="Vazir Code"/>
                <a:ea typeface="Noto Sans CJK SC Regular"/>
              </a:rPr>
              <a:t>  </a:t>
            </a:r>
            <a:r>
              <a:rPr b="0" lang="en-US" sz="1200" spc="-1" strike="noStrike">
                <a:solidFill>
                  <a:srgbClr val="268bd2"/>
                </a:solidFill>
                <a:latin typeface="Vazir Code"/>
                <a:ea typeface="Noto Sans CJK SC Regular"/>
              </a:rPr>
              <a:t>rnorm</a:t>
            </a:r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(</a:t>
            </a:r>
            <a:r>
              <a:rPr b="0" lang="en-US" sz="1200" spc="-1" strike="noStrike">
                <a:solidFill>
                  <a:srgbClr val="d33682"/>
                </a:solidFill>
                <a:latin typeface="Vazir Code"/>
                <a:ea typeface="Noto Sans CJK SC Regular"/>
              </a:rPr>
              <a:t>10000</a:t>
            </a:r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,</a:t>
            </a:r>
            <a:r>
              <a:rPr b="0" lang="en-US" sz="1200" spc="-1" strike="noStrike">
                <a:solidFill>
                  <a:srgbClr val="dddddd"/>
                </a:solidFill>
                <a:latin typeface="Vazir Code"/>
                <a:ea typeface="Noto Sans CJK SC Regular"/>
              </a:rPr>
              <a:t> mean </a:t>
            </a:r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=</a:t>
            </a:r>
            <a:r>
              <a:rPr b="0" lang="en-US" sz="1200" spc="-1" strike="noStrike">
                <a:solidFill>
                  <a:srgbClr val="dddddd"/>
                </a:solidFill>
                <a:latin typeface="Vazir Code"/>
                <a:ea typeface="Noto Sans CJK SC Regular"/>
              </a:rPr>
              <a:t> </a:t>
            </a:r>
            <a:r>
              <a:rPr b="0" lang="en-US" sz="1200" spc="-1" strike="noStrike">
                <a:solidFill>
                  <a:srgbClr val="d33682"/>
                </a:solidFill>
                <a:latin typeface="Vazir Code"/>
                <a:ea typeface="Noto Sans CJK SC Regular"/>
              </a:rPr>
              <a:t>70</a:t>
            </a:r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,</a:t>
            </a:r>
            <a:r>
              <a:rPr b="0" lang="en-US" sz="1200" spc="-1" strike="noStrike">
                <a:solidFill>
                  <a:srgbClr val="dddddd"/>
                </a:solidFill>
                <a:latin typeface="Vazir Code"/>
                <a:ea typeface="Noto Sans CJK SC Regular"/>
              </a:rPr>
              <a:t> sd </a:t>
            </a:r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=</a:t>
            </a:r>
            <a:r>
              <a:rPr b="0" lang="en-US" sz="1200" spc="-1" strike="noStrike">
                <a:solidFill>
                  <a:srgbClr val="dddddd"/>
                </a:solidFill>
                <a:latin typeface="Vazir Code"/>
                <a:ea typeface="Noto Sans CJK SC Regular"/>
              </a:rPr>
              <a:t> </a:t>
            </a:r>
            <a:r>
              <a:rPr b="0" lang="en-US" sz="1200" spc="-1" strike="noStrike">
                <a:solidFill>
                  <a:srgbClr val="d33682"/>
                </a:solidFill>
                <a:latin typeface="Vazir Code"/>
                <a:ea typeface="Noto Sans CJK SC Regular"/>
              </a:rPr>
              <a:t>5</a:t>
            </a:r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)</a:t>
            </a:r>
            <a:endParaRPr b="0" lang="en-US" sz="1200" spc="-1" strike="noStrike">
              <a:latin typeface="Arial"/>
            </a:endParaRPr>
          </a:p>
          <a:p>
            <a:r>
              <a:rPr b="0" lang="en-US" sz="1200" spc="-1" strike="noStrike">
                <a:solidFill>
                  <a:srgbClr val="dddddd"/>
                </a:solidFill>
                <a:latin typeface="Vazir Code"/>
                <a:ea typeface="Noto Sans CJK SC Regular"/>
              </a:rPr>
              <a:t>&gt; </a:t>
            </a:r>
            <a:r>
              <a:rPr b="0" lang="en-US" sz="1200" spc="-1" strike="noStrike">
                <a:solidFill>
                  <a:srgbClr val="268bd2"/>
                </a:solidFill>
                <a:latin typeface="Vazir Code"/>
                <a:ea typeface="Noto Sans CJK SC Regular"/>
              </a:rPr>
              <a:t>par</a:t>
            </a:r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(</a:t>
            </a:r>
            <a:r>
              <a:rPr b="0" lang="en-US" sz="1200" spc="-1" strike="noStrike">
                <a:solidFill>
                  <a:srgbClr val="dddddd"/>
                </a:solidFill>
                <a:latin typeface="Vazir Code"/>
                <a:ea typeface="Noto Sans CJK SC Regular"/>
              </a:rPr>
              <a:t>mfrow </a:t>
            </a:r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=</a:t>
            </a:r>
            <a:r>
              <a:rPr b="0" lang="en-US" sz="1200" spc="-1" strike="noStrike">
                <a:solidFill>
                  <a:srgbClr val="dddddd"/>
                </a:solidFill>
                <a:latin typeface="Vazir Code"/>
                <a:ea typeface="Noto Sans CJK SC Regular"/>
              </a:rPr>
              <a:t> </a:t>
            </a:r>
            <a:r>
              <a:rPr b="0" lang="en-US" sz="1200" spc="-1" strike="noStrike">
                <a:solidFill>
                  <a:srgbClr val="268bd2"/>
                </a:solidFill>
                <a:latin typeface="Vazir Code"/>
                <a:ea typeface="Noto Sans CJK SC Regular"/>
              </a:rPr>
              <a:t>c</a:t>
            </a:r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(</a:t>
            </a:r>
            <a:r>
              <a:rPr b="0" lang="en-US" sz="1200" spc="-1" strike="noStrike">
                <a:solidFill>
                  <a:srgbClr val="d33682"/>
                </a:solidFill>
                <a:latin typeface="Vazir Code"/>
                <a:ea typeface="Noto Sans CJK SC Regular"/>
              </a:rPr>
              <a:t>1</a:t>
            </a:r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, </a:t>
            </a:r>
            <a:r>
              <a:rPr b="0" lang="en-US" sz="1200" spc="-1" strike="noStrike">
                <a:solidFill>
                  <a:srgbClr val="d33682"/>
                </a:solidFill>
                <a:latin typeface="Vazir Code"/>
                <a:ea typeface="Noto Sans CJK SC Regular"/>
              </a:rPr>
              <a:t>3</a:t>
            </a:r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))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5"/>
              </a:spcBef>
              <a:spcAft>
                <a:spcPts val="145"/>
              </a:spcAft>
            </a:pPr>
            <a:r>
              <a:rPr b="0" i="1" lang="en-US" sz="1200" spc="-1" strike="noStrike">
                <a:solidFill>
                  <a:srgbClr val="999999"/>
                </a:solidFill>
                <a:latin typeface="Vazir Code"/>
                <a:ea typeface="Noto Sans CJK SC Regular"/>
              </a:rPr>
              <a:t># The breaks argument specifies how many bars are in the histogram</a:t>
            </a:r>
            <a:endParaRPr b="0" lang="en-US" sz="1200" spc="-1" strike="noStrike">
              <a:latin typeface="Arial"/>
            </a:endParaRPr>
          </a:p>
          <a:p>
            <a:r>
              <a:rPr b="0" lang="en-US" sz="1200" spc="-1" strike="noStrike">
                <a:solidFill>
                  <a:srgbClr val="dddddd"/>
                </a:solidFill>
                <a:latin typeface="Vazir Code"/>
                <a:ea typeface="Noto Sans CJK SC Regular"/>
              </a:rPr>
              <a:t>&gt; </a:t>
            </a:r>
            <a:r>
              <a:rPr b="0" lang="en-US" sz="1200" spc="-1" strike="noStrike">
                <a:solidFill>
                  <a:srgbClr val="268bd2"/>
                </a:solidFill>
                <a:latin typeface="Vazir Code"/>
                <a:ea typeface="Noto Sans CJK SC Regular"/>
              </a:rPr>
              <a:t>hist</a:t>
            </a:r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(</a:t>
            </a:r>
            <a:r>
              <a:rPr b="0" lang="en-US" sz="1200" spc="-1" strike="noStrike">
                <a:solidFill>
                  <a:srgbClr val="dddddd"/>
                </a:solidFill>
                <a:latin typeface="Vazir Code"/>
                <a:ea typeface="Noto Sans CJK SC Regular"/>
              </a:rPr>
              <a:t>n10</a:t>
            </a:r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,</a:t>
            </a:r>
            <a:r>
              <a:rPr b="0" lang="en-US" sz="1200" spc="-1" strike="noStrike">
                <a:solidFill>
                  <a:srgbClr val="dddddd"/>
                </a:solidFill>
                <a:latin typeface="Vazir Code"/>
                <a:ea typeface="Noto Sans CJK SC Regular"/>
              </a:rPr>
              <a:t> breaks </a:t>
            </a:r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=</a:t>
            </a:r>
            <a:r>
              <a:rPr b="0" lang="en-US" sz="1200" spc="-1" strike="noStrike">
                <a:solidFill>
                  <a:srgbClr val="dddddd"/>
                </a:solidFill>
                <a:latin typeface="Vazir Code"/>
                <a:ea typeface="Noto Sans CJK SC Regular"/>
              </a:rPr>
              <a:t> </a:t>
            </a:r>
            <a:r>
              <a:rPr b="0" lang="en-US" sz="1200" spc="-1" strike="noStrike">
                <a:solidFill>
                  <a:srgbClr val="d33682"/>
                </a:solidFill>
                <a:latin typeface="Vazir Code"/>
                <a:ea typeface="Noto Sans CJK SC Regular"/>
              </a:rPr>
              <a:t>5</a:t>
            </a:r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)</a:t>
            </a:r>
            <a:endParaRPr b="0" lang="en-US" sz="1200" spc="-1" strike="noStrike">
              <a:latin typeface="Arial"/>
            </a:endParaRPr>
          </a:p>
          <a:p>
            <a:r>
              <a:rPr b="0" lang="en-US" sz="1200" spc="-1" strike="noStrike">
                <a:solidFill>
                  <a:srgbClr val="dddddd"/>
                </a:solidFill>
                <a:latin typeface="Vazir Code"/>
                <a:ea typeface="Noto Sans CJK SC Regular"/>
              </a:rPr>
              <a:t>&gt; </a:t>
            </a:r>
            <a:r>
              <a:rPr b="0" lang="en-US" sz="1200" spc="-1" strike="noStrike">
                <a:solidFill>
                  <a:srgbClr val="268bd2"/>
                </a:solidFill>
                <a:latin typeface="Vazir Code"/>
                <a:ea typeface="Noto Sans CJK SC Regular"/>
              </a:rPr>
              <a:t>hist</a:t>
            </a:r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(</a:t>
            </a:r>
            <a:r>
              <a:rPr b="0" lang="en-US" sz="1200" spc="-1" strike="noStrike">
                <a:solidFill>
                  <a:srgbClr val="dddddd"/>
                </a:solidFill>
                <a:latin typeface="Vazir Code"/>
                <a:ea typeface="Noto Sans CJK SC Regular"/>
              </a:rPr>
              <a:t>n100</a:t>
            </a:r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,</a:t>
            </a:r>
            <a:r>
              <a:rPr b="0" lang="en-US" sz="1200" spc="-1" strike="noStrike">
                <a:solidFill>
                  <a:srgbClr val="dddddd"/>
                </a:solidFill>
                <a:latin typeface="Vazir Code"/>
                <a:ea typeface="Noto Sans CJK SC Regular"/>
              </a:rPr>
              <a:t> breaks </a:t>
            </a:r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=</a:t>
            </a:r>
            <a:r>
              <a:rPr b="0" lang="en-US" sz="1200" spc="-1" strike="noStrike">
                <a:solidFill>
                  <a:srgbClr val="dddddd"/>
                </a:solidFill>
                <a:latin typeface="Vazir Code"/>
                <a:ea typeface="Noto Sans CJK SC Regular"/>
              </a:rPr>
              <a:t> </a:t>
            </a:r>
            <a:r>
              <a:rPr b="0" lang="en-US" sz="1200" spc="-1" strike="noStrike">
                <a:solidFill>
                  <a:srgbClr val="d33682"/>
                </a:solidFill>
                <a:latin typeface="Vazir Code"/>
                <a:ea typeface="Noto Sans CJK SC Regular"/>
              </a:rPr>
              <a:t>20</a:t>
            </a:r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)</a:t>
            </a:r>
            <a:endParaRPr b="0" lang="en-US" sz="1200" spc="-1" strike="noStrike">
              <a:latin typeface="Arial"/>
            </a:endParaRPr>
          </a:p>
          <a:p>
            <a:r>
              <a:rPr b="0" lang="en-US" sz="1200" spc="-1" strike="noStrike">
                <a:solidFill>
                  <a:srgbClr val="dddddd"/>
                </a:solidFill>
                <a:latin typeface="Vazir Code"/>
                <a:ea typeface="Noto Sans CJK SC Regular"/>
              </a:rPr>
              <a:t>&gt;</a:t>
            </a:r>
            <a:r>
              <a:rPr b="0" lang="en-US" sz="1200" spc="-1" strike="noStrike">
                <a:solidFill>
                  <a:srgbClr val="268bd2"/>
                </a:solidFill>
                <a:latin typeface="Vazir Code"/>
                <a:ea typeface="Noto Sans CJK SC Regular"/>
              </a:rPr>
              <a:t> hist</a:t>
            </a:r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(</a:t>
            </a:r>
            <a:r>
              <a:rPr b="0" lang="en-US" sz="1200" spc="-1" strike="noStrike">
                <a:solidFill>
                  <a:srgbClr val="dddddd"/>
                </a:solidFill>
                <a:latin typeface="Vazir Code"/>
                <a:ea typeface="Noto Sans CJK SC Regular"/>
              </a:rPr>
              <a:t>n10000</a:t>
            </a:r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,</a:t>
            </a:r>
            <a:r>
              <a:rPr b="0" lang="en-US" sz="1200" spc="-1" strike="noStrike">
                <a:solidFill>
                  <a:srgbClr val="dddddd"/>
                </a:solidFill>
                <a:latin typeface="Vazir Code"/>
                <a:ea typeface="Noto Sans CJK SC Regular"/>
              </a:rPr>
              <a:t> breaks </a:t>
            </a:r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=</a:t>
            </a:r>
            <a:r>
              <a:rPr b="0" lang="en-US" sz="1200" spc="-1" strike="noStrike">
                <a:solidFill>
                  <a:srgbClr val="dddddd"/>
                </a:solidFill>
                <a:latin typeface="Vazir Code"/>
                <a:ea typeface="Noto Sans CJK SC Regular"/>
              </a:rPr>
              <a:t> </a:t>
            </a:r>
            <a:r>
              <a:rPr b="0" lang="en-US" sz="1200" spc="-1" strike="noStrike">
                <a:solidFill>
                  <a:srgbClr val="d33682"/>
                </a:solidFill>
                <a:latin typeface="Vazir Code"/>
                <a:ea typeface="Noto Sans CJK SC Regular"/>
              </a:rPr>
              <a:t>100</a:t>
            </a:r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)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4438" name="TextShape 4"/>
          <p:cNvSpPr txBox="1"/>
          <p:nvPr/>
        </p:nvSpPr>
        <p:spPr>
          <a:xfrm>
            <a:off x="532080" y="1100520"/>
            <a:ext cx="180720" cy="427320"/>
          </a:xfrm>
          <a:prstGeom prst="rect">
            <a:avLst/>
          </a:prstGeom>
          <a:noFill/>
          <a:ln>
            <a:noFill/>
          </a:ln>
        </p:spPr>
      </p:sp>
      <p:pic>
        <p:nvPicPr>
          <p:cNvPr id="4439" name="" descr=""/>
          <p:cNvPicPr/>
          <p:nvPr/>
        </p:nvPicPr>
        <p:blipFill>
          <a:blip r:embed="rId2"/>
          <a:stretch/>
        </p:blipFill>
        <p:spPr>
          <a:xfrm>
            <a:off x="2468880" y="899280"/>
            <a:ext cx="2957760" cy="20268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203" dur="indefinite" restart="never" nodeType="tmRoot">
          <p:childTnLst>
            <p:seq>
              <p:cTn id="2204" dur="indefinite" nodeType="mainSeq">
                <p:childTnLst>
                  <p:par>
                    <p:cTn id="2205" fill="hold">
                      <p:stCondLst>
                        <p:cond delay="indefinite"/>
                      </p:stCondLst>
                      <p:childTnLst>
                        <p:par>
                          <p:cTn id="2206" fill="hold">
                            <p:stCondLst>
                              <p:cond delay="0"/>
                            </p:stCondLst>
                            <p:childTnLst>
                              <p:par>
                                <p:cTn id="220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0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11" fill="hold">
                      <p:stCondLst>
                        <p:cond delay="indefinite"/>
                      </p:stCondLst>
                      <p:childTnLst>
                        <p:par>
                          <p:cTn id="2212" fill="hold">
                            <p:stCondLst>
                              <p:cond delay="0"/>
                            </p:stCondLst>
                            <p:childTnLst>
                              <p:par>
                                <p:cTn id="221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17" fill="hold">
                      <p:stCondLst>
                        <p:cond delay="indefinite"/>
                      </p:stCondLst>
                      <p:childTnLst>
                        <p:par>
                          <p:cTn id="2218" fill="hold">
                            <p:stCondLst>
                              <p:cond delay="0"/>
                            </p:stCondLst>
                            <p:childTnLst>
                              <p:par>
                                <p:cTn id="221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21" fill="hold">
                      <p:stCondLst>
                        <p:cond delay="indefinite"/>
                      </p:stCondLst>
                      <p:childTnLst>
                        <p:par>
                          <p:cTn id="2222" fill="hold">
                            <p:stCondLst>
                              <p:cond delay="0"/>
                            </p:stCondLst>
                            <p:childTnLst>
                              <p:par>
                                <p:cTn id="222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2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2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29" fill="hold">
                      <p:stCondLst>
                        <p:cond delay="indefinite"/>
                      </p:stCondLst>
                      <p:childTnLst>
                        <p:par>
                          <p:cTn id="2230" fill="hold">
                            <p:stCondLst>
                              <p:cond delay="0"/>
                            </p:stCondLst>
                            <p:childTnLst>
                              <p:par>
                                <p:cTn id="223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33" fill="hold">
                      <p:stCondLst>
                        <p:cond delay="indefinite"/>
                      </p:stCondLst>
                      <p:childTnLst>
                        <p:par>
                          <p:cTn id="2234" fill="hold">
                            <p:stCondLst>
                              <p:cond delay="0"/>
                            </p:stCondLst>
                            <p:childTnLst>
                              <p:par>
                                <p:cTn id="223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3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3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4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7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43" fill="hold">
                      <p:stCondLst>
                        <p:cond delay="indefinite"/>
                      </p:stCondLst>
                      <p:childTnLst>
                        <p:par>
                          <p:cTn id="2244" fill="hold">
                            <p:stCondLst>
                              <p:cond delay="0"/>
                            </p:stCondLst>
                            <p:childTnLst>
                              <p:par>
                                <p:cTn id="224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2b3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0" name="TextShape 1"/>
          <p:cNvSpPr txBox="1"/>
          <p:nvPr/>
        </p:nvSpPr>
        <p:spPr>
          <a:xfrm>
            <a:off x="68760" y="4848480"/>
            <a:ext cx="411120" cy="294840"/>
          </a:xfrm>
          <a:prstGeom prst="rect">
            <a:avLst/>
          </a:prstGeom>
          <a:noFill/>
          <a:ln>
            <a:noFill/>
          </a:ln>
        </p:spPr>
        <p:txBody>
          <a:bodyPr lIns="68400" rIns="68400" tIns="68400" bIns="68400" anchor="ctr"/>
          <a:p>
            <a:pPr>
              <a:lnSpc>
                <a:spcPct val="100000"/>
              </a:lnSpc>
            </a:pPr>
            <a:fld id="{F6380F7B-2D69-4A84-A775-3DBA6E5547B6}" type="slidenum">
              <a:rPr b="0" lang="en-US" sz="900" spc="-1" strike="noStrike">
                <a:solidFill>
                  <a:srgbClr val="0b87a1"/>
                </a:solidFill>
                <a:latin typeface="Dosis Light"/>
                <a:ea typeface="Dosis Light"/>
              </a:rPr>
              <a:t>&lt;number&gt;</a:t>
            </a:fld>
            <a:endParaRPr b="0" lang="en-US" sz="900" spc="-1" strike="noStrike">
              <a:latin typeface="Times New Roman"/>
            </a:endParaRPr>
          </a:p>
        </p:txBody>
      </p:sp>
      <p:pic>
        <p:nvPicPr>
          <p:cNvPr id="4441" name="Picture 4" descr=""/>
          <p:cNvPicPr/>
          <p:nvPr/>
        </p:nvPicPr>
        <p:blipFill>
          <a:blip r:embed="rId1"/>
          <a:stretch/>
        </p:blipFill>
        <p:spPr>
          <a:xfrm>
            <a:off x="156600" y="4446000"/>
            <a:ext cx="520200" cy="520200"/>
          </a:xfrm>
          <a:prstGeom prst="rect">
            <a:avLst/>
          </a:prstGeom>
          <a:ln>
            <a:noFill/>
          </a:ln>
        </p:spPr>
      </p:pic>
      <p:sp>
        <p:nvSpPr>
          <p:cNvPr id="4442" name="CustomShape 2"/>
          <p:cNvSpPr/>
          <p:nvPr/>
        </p:nvSpPr>
        <p:spPr>
          <a:xfrm>
            <a:off x="352440" y="-74160"/>
            <a:ext cx="5070600" cy="857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b"/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268bd2"/>
                </a:solidFill>
                <a:latin typeface="Vazir Code"/>
                <a:ea typeface="Dosis Light"/>
              </a:rPr>
              <a:t>Checking the Normality Assumption</a:t>
            </a:r>
            <a:endParaRPr b="0" lang="en-US" sz="2200" spc="-1" strike="noStrike">
              <a:latin typeface="Arial"/>
            </a:endParaRPr>
          </a:p>
        </p:txBody>
      </p:sp>
      <p:pic>
        <p:nvPicPr>
          <p:cNvPr id="4443" name="" descr=""/>
          <p:cNvPicPr/>
          <p:nvPr/>
        </p:nvPicPr>
        <p:blipFill>
          <a:blip r:embed="rId2"/>
          <a:stretch/>
        </p:blipFill>
        <p:spPr>
          <a:xfrm>
            <a:off x="9449280" y="3749040"/>
            <a:ext cx="2437920" cy="2219040"/>
          </a:xfrm>
          <a:prstGeom prst="rect">
            <a:avLst/>
          </a:prstGeom>
          <a:ln>
            <a:noFill/>
          </a:ln>
        </p:spPr>
      </p:pic>
      <p:pic>
        <p:nvPicPr>
          <p:cNvPr id="4444" name="" descr=""/>
          <p:cNvPicPr/>
          <p:nvPr/>
        </p:nvPicPr>
        <p:blipFill>
          <a:blip r:embed="rId3"/>
          <a:stretch/>
        </p:blipFill>
        <p:spPr>
          <a:xfrm>
            <a:off x="9449280" y="3749040"/>
            <a:ext cx="2437920" cy="2219040"/>
          </a:xfrm>
          <a:prstGeom prst="rect">
            <a:avLst/>
          </a:prstGeom>
          <a:ln>
            <a:noFill/>
          </a:ln>
        </p:spPr>
      </p:pic>
      <p:pic>
        <p:nvPicPr>
          <p:cNvPr id="4445" name="" descr=""/>
          <p:cNvPicPr/>
          <p:nvPr/>
        </p:nvPicPr>
        <p:blipFill>
          <a:blip r:embed="rId4"/>
          <a:stretch/>
        </p:blipFill>
        <p:spPr>
          <a:xfrm>
            <a:off x="9449280" y="3749040"/>
            <a:ext cx="2437920" cy="2219040"/>
          </a:xfrm>
          <a:prstGeom prst="rect">
            <a:avLst/>
          </a:prstGeom>
          <a:ln>
            <a:noFill/>
          </a:ln>
        </p:spPr>
      </p:pic>
      <p:pic>
        <p:nvPicPr>
          <p:cNvPr id="4446" name="" descr=""/>
          <p:cNvPicPr/>
          <p:nvPr/>
        </p:nvPicPr>
        <p:blipFill>
          <a:blip r:embed="rId5"/>
          <a:stretch/>
        </p:blipFill>
        <p:spPr>
          <a:xfrm>
            <a:off x="9449280" y="3749040"/>
            <a:ext cx="2437560" cy="2219040"/>
          </a:xfrm>
          <a:prstGeom prst="rect">
            <a:avLst/>
          </a:prstGeom>
          <a:ln>
            <a:noFill/>
          </a:ln>
        </p:spPr>
      </p:pic>
      <p:sp>
        <p:nvSpPr>
          <p:cNvPr id="4447" name="TextShape 3"/>
          <p:cNvSpPr txBox="1"/>
          <p:nvPr/>
        </p:nvSpPr>
        <p:spPr>
          <a:xfrm>
            <a:off x="473760" y="1085040"/>
            <a:ext cx="5303520" cy="3714120"/>
          </a:xfrm>
          <a:prstGeom prst="rect">
            <a:avLst/>
          </a:prstGeom>
          <a:noFill/>
          <a:ln w="38160">
            <a:noFill/>
          </a:ln>
        </p:spPr>
        <p:txBody>
          <a:bodyPr lIns="109080" rIns="109080" tIns="64080" bIns="64080"/>
          <a:p>
            <a:pPr marL="216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Shapiro-Wilk Test</a:t>
            </a:r>
            <a:endParaRPr b="0" lang="en-US" sz="1400" spc="-1" strike="noStrike">
              <a:latin typeface="Arial"/>
            </a:endParaRPr>
          </a:p>
          <a:p>
            <a:r>
              <a:rPr b="0" lang="en-US" sz="12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&gt; </a:t>
            </a:r>
            <a:r>
              <a:rPr b="0" lang="en-US" sz="1200" spc="-1" strike="noStrike">
                <a:solidFill>
                  <a:srgbClr val="268bd2"/>
                </a:solidFill>
                <a:latin typeface="Vazir Code"/>
                <a:ea typeface="Noto Sans CJK SC Regular"/>
              </a:rPr>
              <a:t>shapiro.test</a:t>
            </a:r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(</a:t>
            </a:r>
            <a:r>
              <a:rPr b="0" lang="en-US" sz="12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iris</a:t>
            </a:r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$</a:t>
            </a:r>
            <a:r>
              <a:rPr b="0" lang="en-US" sz="12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Sepal.Width</a:t>
            </a:r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)</a:t>
            </a:r>
            <a:endParaRPr b="0" lang="en-US" sz="1200" spc="-1" strike="noStrike">
              <a:latin typeface="Arial"/>
            </a:endParaRPr>
          </a:p>
          <a:p>
            <a:r>
              <a:rPr b="0" lang="en-US" sz="1100" spc="-1" strike="noStrike">
                <a:solidFill>
                  <a:srgbClr val="dddddd"/>
                </a:solidFill>
                <a:latin typeface="Vazir Code"/>
                <a:ea typeface="Noto Sans CJK SC Regular"/>
              </a:rPr>
              <a:t>	</a:t>
            </a:r>
            <a:r>
              <a:rPr b="0" lang="en-US" sz="1100" spc="-1" strike="noStrike">
                <a:solidFill>
                  <a:srgbClr val="dddddd"/>
                </a:solidFill>
                <a:latin typeface="Vazir Code"/>
                <a:ea typeface="Noto Sans CJK SC Regular"/>
              </a:rPr>
              <a:t>Shapiro-Wilk normality test</a:t>
            </a:r>
            <a:endParaRPr b="0" lang="en-US" sz="1100" spc="-1" strike="noStrike">
              <a:latin typeface="Arial"/>
            </a:endParaRPr>
          </a:p>
          <a:p>
            <a:r>
              <a:rPr b="0" lang="en-US" sz="1100" spc="-1" strike="noStrike">
                <a:solidFill>
                  <a:srgbClr val="dddddd"/>
                </a:solidFill>
                <a:latin typeface="Vazir Code"/>
                <a:ea typeface="Noto Sans CJK SC Regular"/>
              </a:rPr>
              <a:t>data:  iris$Sepal.Width</a:t>
            </a:r>
            <a:endParaRPr b="0" lang="en-US" sz="1100" spc="-1" strike="noStrike">
              <a:latin typeface="Arial"/>
            </a:endParaRPr>
          </a:p>
          <a:p>
            <a:r>
              <a:rPr b="0" lang="en-US" sz="1100" spc="-1" strike="noStrike">
                <a:solidFill>
                  <a:srgbClr val="dddddd"/>
                </a:solidFill>
                <a:latin typeface="Vazir Code"/>
                <a:ea typeface="Noto Sans CJK SC Regular"/>
              </a:rPr>
              <a:t>W = 0.98, p-value = 0.1</a:t>
            </a:r>
            <a:endParaRPr b="0" lang="en-US" sz="11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12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&gt; </a:t>
            </a:r>
            <a:r>
              <a:rPr b="0" lang="en-US" sz="1200" spc="-1" strike="noStrike">
                <a:solidFill>
                  <a:srgbClr val="268bd2"/>
                </a:solidFill>
                <a:latin typeface="Vazir Code"/>
                <a:ea typeface="Noto Sans CJK SC Regular"/>
              </a:rPr>
              <a:t>hist</a:t>
            </a:r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(</a:t>
            </a:r>
            <a:r>
              <a:rPr b="0" lang="en-US" sz="12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iris</a:t>
            </a:r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$</a:t>
            </a:r>
            <a:r>
              <a:rPr b="0" lang="en-US" sz="12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Sepal.Width</a:t>
            </a:r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,</a:t>
            </a:r>
            <a:r>
              <a:rPr b="0" lang="en-US" sz="12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 freq </a:t>
            </a:r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=</a:t>
            </a:r>
            <a:r>
              <a:rPr b="0" lang="en-US" sz="12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 </a:t>
            </a:r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FALSE)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12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&gt; </a:t>
            </a:r>
            <a:r>
              <a:rPr b="0" lang="en-US" sz="1200" spc="-1" strike="noStrike">
                <a:solidFill>
                  <a:srgbClr val="268bd2"/>
                </a:solidFill>
                <a:latin typeface="Vazir Code"/>
                <a:ea typeface="Noto Sans CJK SC Regular"/>
              </a:rPr>
              <a:t>curve</a:t>
            </a:r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(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12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    </a:t>
            </a:r>
            <a:r>
              <a:rPr b="0" lang="en-US" sz="1200" spc="-1" strike="noStrike">
                <a:solidFill>
                  <a:srgbClr val="268bd2"/>
                </a:solidFill>
                <a:latin typeface="Vazir Code"/>
                <a:ea typeface="Noto Sans CJK SC Regular"/>
              </a:rPr>
              <a:t>dnorm</a:t>
            </a:r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(</a:t>
            </a:r>
            <a:r>
              <a:rPr b="0" lang="en-US" sz="12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x</a:t>
            </a:r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,</a:t>
            </a:r>
            <a:r>
              <a:rPr b="0" lang="en-US" sz="12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 </a:t>
            </a:r>
            <a:r>
              <a:rPr b="0" lang="en-US" sz="1200" spc="-1" strike="noStrike">
                <a:solidFill>
                  <a:srgbClr val="268bd2"/>
                </a:solidFill>
                <a:latin typeface="Vazir Code"/>
                <a:ea typeface="Noto Sans CJK SC Regular"/>
              </a:rPr>
              <a:t>mean</a:t>
            </a:r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(</a:t>
            </a:r>
            <a:r>
              <a:rPr b="0" lang="en-US" sz="12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iris</a:t>
            </a:r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$</a:t>
            </a:r>
            <a:r>
              <a:rPr b="0" lang="en-US" sz="12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Sepal.Width</a:t>
            </a:r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),</a:t>
            </a:r>
            <a:r>
              <a:rPr b="0" lang="en-US" sz="12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 </a:t>
            </a:r>
            <a:r>
              <a:rPr b="0" lang="en-US" sz="1200" spc="-1" strike="noStrike">
                <a:solidFill>
                  <a:srgbClr val="268bd2"/>
                </a:solidFill>
                <a:latin typeface="Vazir Code"/>
                <a:ea typeface="Noto Sans CJK SC Regular"/>
              </a:rPr>
              <a:t>sd</a:t>
            </a:r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(</a:t>
            </a:r>
            <a:r>
              <a:rPr b="0" lang="en-US" sz="12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iris</a:t>
            </a:r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$</a:t>
            </a:r>
            <a:r>
              <a:rPr b="0" lang="en-US" sz="12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Sepal.Width</a:t>
            </a:r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)),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12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    </a:t>
            </a:r>
            <a:r>
              <a:rPr b="0" lang="en-US" sz="12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add </a:t>
            </a:r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= TRUE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)</a:t>
            </a:r>
            <a:r>
              <a:rPr b="0" lang="en-US" sz="12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 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4448" name="TextShape 4"/>
          <p:cNvSpPr txBox="1"/>
          <p:nvPr/>
        </p:nvSpPr>
        <p:spPr>
          <a:xfrm>
            <a:off x="532080" y="1100520"/>
            <a:ext cx="180720" cy="427320"/>
          </a:xfrm>
          <a:prstGeom prst="rect">
            <a:avLst/>
          </a:prstGeom>
          <a:noFill/>
          <a:ln>
            <a:noFill/>
          </a:ln>
        </p:spPr>
      </p:sp>
      <p:pic>
        <p:nvPicPr>
          <p:cNvPr id="4449" name="" descr=""/>
          <p:cNvPicPr/>
          <p:nvPr/>
        </p:nvPicPr>
        <p:blipFill>
          <a:blip r:embed="rId6"/>
          <a:stretch/>
        </p:blipFill>
        <p:spPr>
          <a:xfrm>
            <a:off x="2211480" y="2900160"/>
            <a:ext cx="2817720" cy="1899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247" dur="indefinite" restart="never" nodeType="tmRoot">
          <p:childTnLst>
            <p:seq>
              <p:cTn id="2248" dur="indefinite" nodeType="mainSeq">
                <p:childTnLst>
                  <p:par>
                    <p:cTn id="2249" fill="hold">
                      <p:stCondLst>
                        <p:cond delay="indefinite"/>
                      </p:stCondLst>
                      <p:childTnLst>
                        <p:par>
                          <p:cTn id="2250" fill="hold">
                            <p:stCondLst>
                              <p:cond delay="0"/>
                            </p:stCondLst>
                            <p:childTnLst>
                              <p:par>
                                <p:cTn id="225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53" fill="hold">
                      <p:stCondLst>
                        <p:cond delay="indefinite"/>
                      </p:stCondLst>
                      <p:childTnLst>
                        <p:par>
                          <p:cTn id="2254" fill="hold">
                            <p:stCondLst>
                              <p:cond delay="0"/>
                            </p:stCondLst>
                            <p:childTnLst>
                              <p:par>
                                <p:cTn id="225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57" fill="hold">
                      <p:stCondLst>
                        <p:cond delay="indefinite"/>
                      </p:stCondLst>
                      <p:childTnLst>
                        <p:par>
                          <p:cTn id="2258" fill="hold">
                            <p:stCondLst>
                              <p:cond delay="0"/>
                            </p:stCondLst>
                            <p:childTnLst>
                              <p:par>
                                <p:cTn id="225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6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6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65" fill="hold">
                      <p:stCondLst>
                        <p:cond delay="indefinite"/>
                      </p:stCondLst>
                      <p:childTnLst>
                        <p:par>
                          <p:cTn id="2266" fill="hold">
                            <p:stCondLst>
                              <p:cond delay="0"/>
                            </p:stCondLst>
                            <p:childTnLst>
                              <p:par>
                                <p:cTn id="226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69" fill="hold">
                      <p:stCondLst>
                        <p:cond delay="indefinite"/>
                      </p:stCondLst>
                      <p:childTnLst>
                        <p:par>
                          <p:cTn id="2270" fill="hold">
                            <p:stCondLst>
                              <p:cond delay="0"/>
                            </p:stCondLst>
                            <p:childTnLst>
                              <p:par>
                                <p:cTn id="227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79" fill="hold">
                      <p:stCondLst>
                        <p:cond delay="indefinite"/>
                      </p:stCondLst>
                      <p:childTnLst>
                        <p:par>
                          <p:cTn id="2280" fill="hold">
                            <p:stCondLst>
                              <p:cond delay="0"/>
                            </p:stCondLst>
                            <p:childTnLst>
                              <p:par>
                                <p:cTn id="228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2b3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0" name="TextShape 1"/>
          <p:cNvSpPr txBox="1"/>
          <p:nvPr/>
        </p:nvSpPr>
        <p:spPr>
          <a:xfrm>
            <a:off x="68760" y="4848480"/>
            <a:ext cx="411120" cy="294840"/>
          </a:xfrm>
          <a:prstGeom prst="rect">
            <a:avLst/>
          </a:prstGeom>
          <a:noFill/>
          <a:ln>
            <a:noFill/>
          </a:ln>
        </p:spPr>
        <p:txBody>
          <a:bodyPr lIns="68400" rIns="68400" tIns="68400" bIns="68400" anchor="ctr"/>
          <a:p>
            <a:pPr>
              <a:lnSpc>
                <a:spcPct val="100000"/>
              </a:lnSpc>
            </a:pPr>
            <a:fld id="{99C8FEA4-3CD1-41E7-BEF2-B636C6E7C811}" type="slidenum">
              <a:rPr b="0" lang="en-US" sz="900" spc="-1" strike="noStrike">
                <a:solidFill>
                  <a:srgbClr val="0b87a1"/>
                </a:solidFill>
                <a:latin typeface="Dosis Light"/>
                <a:ea typeface="Dosis Light"/>
              </a:rPr>
              <a:t>&lt;number&gt;</a:t>
            </a:fld>
            <a:endParaRPr b="0" lang="en-US" sz="900" spc="-1" strike="noStrike">
              <a:latin typeface="Times New Roman"/>
            </a:endParaRPr>
          </a:p>
        </p:txBody>
      </p:sp>
      <p:pic>
        <p:nvPicPr>
          <p:cNvPr id="4451" name="Picture 4" descr=""/>
          <p:cNvPicPr/>
          <p:nvPr/>
        </p:nvPicPr>
        <p:blipFill>
          <a:blip r:embed="rId1"/>
          <a:stretch/>
        </p:blipFill>
        <p:spPr>
          <a:xfrm>
            <a:off x="156600" y="4446000"/>
            <a:ext cx="520200" cy="520200"/>
          </a:xfrm>
          <a:prstGeom prst="rect">
            <a:avLst/>
          </a:prstGeom>
          <a:ln>
            <a:noFill/>
          </a:ln>
        </p:spPr>
      </p:pic>
      <p:sp>
        <p:nvSpPr>
          <p:cNvPr id="4452" name="CustomShape 2"/>
          <p:cNvSpPr/>
          <p:nvPr/>
        </p:nvSpPr>
        <p:spPr>
          <a:xfrm>
            <a:off x="352440" y="-74160"/>
            <a:ext cx="5070600" cy="857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b"/>
          <a:p>
            <a:pPr>
              <a:lnSpc>
                <a:spcPct val="100000"/>
              </a:lnSpc>
            </a:pPr>
            <a:r>
              <a:rPr b="0" lang="en-US" sz="2600" spc="-1" strike="noStrike">
                <a:solidFill>
                  <a:srgbClr val="268bd2"/>
                </a:solidFill>
                <a:latin typeface="Vazir Code"/>
                <a:ea typeface="Dosis Light"/>
              </a:rPr>
              <a:t>Analyzing tabular data</a:t>
            </a:r>
            <a:endParaRPr b="0" lang="en-US" sz="2600" spc="-1" strike="noStrike">
              <a:latin typeface="Arial"/>
            </a:endParaRPr>
          </a:p>
        </p:txBody>
      </p:sp>
      <p:pic>
        <p:nvPicPr>
          <p:cNvPr id="4453" name="" descr=""/>
          <p:cNvPicPr/>
          <p:nvPr/>
        </p:nvPicPr>
        <p:blipFill>
          <a:blip r:embed="rId2"/>
          <a:stretch/>
        </p:blipFill>
        <p:spPr>
          <a:xfrm>
            <a:off x="9449280" y="3749040"/>
            <a:ext cx="2437920" cy="2219040"/>
          </a:xfrm>
          <a:prstGeom prst="rect">
            <a:avLst/>
          </a:prstGeom>
          <a:ln>
            <a:noFill/>
          </a:ln>
        </p:spPr>
      </p:pic>
      <p:pic>
        <p:nvPicPr>
          <p:cNvPr id="4454" name="" descr=""/>
          <p:cNvPicPr/>
          <p:nvPr/>
        </p:nvPicPr>
        <p:blipFill>
          <a:blip r:embed="rId3"/>
          <a:stretch/>
        </p:blipFill>
        <p:spPr>
          <a:xfrm>
            <a:off x="9449280" y="3749040"/>
            <a:ext cx="2437920" cy="2219040"/>
          </a:xfrm>
          <a:prstGeom prst="rect">
            <a:avLst/>
          </a:prstGeom>
          <a:ln>
            <a:noFill/>
          </a:ln>
        </p:spPr>
      </p:pic>
      <p:pic>
        <p:nvPicPr>
          <p:cNvPr id="4455" name="" descr=""/>
          <p:cNvPicPr/>
          <p:nvPr/>
        </p:nvPicPr>
        <p:blipFill>
          <a:blip r:embed="rId4"/>
          <a:stretch/>
        </p:blipFill>
        <p:spPr>
          <a:xfrm>
            <a:off x="9449280" y="3749040"/>
            <a:ext cx="2437920" cy="2219040"/>
          </a:xfrm>
          <a:prstGeom prst="rect">
            <a:avLst/>
          </a:prstGeom>
          <a:ln>
            <a:noFill/>
          </a:ln>
        </p:spPr>
      </p:pic>
      <p:pic>
        <p:nvPicPr>
          <p:cNvPr id="4456" name="" descr=""/>
          <p:cNvPicPr/>
          <p:nvPr/>
        </p:nvPicPr>
        <p:blipFill>
          <a:blip r:embed="rId5"/>
          <a:stretch/>
        </p:blipFill>
        <p:spPr>
          <a:xfrm>
            <a:off x="9449280" y="3749040"/>
            <a:ext cx="2437560" cy="2219040"/>
          </a:xfrm>
          <a:prstGeom prst="rect">
            <a:avLst/>
          </a:prstGeom>
          <a:ln>
            <a:noFill/>
          </a:ln>
        </p:spPr>
      </p:pic>
      <p:sp>
        <p:nvSpPr>
          <p:cNvPr id="4457" name="TextShape 3"/>
          <p:cNvSpPr txBox="1"/>
          <p:nvPr/>
        </p:nvSpPr>
        <p:spPr>
          <a:xfrm>
            <a:off x="473760" y="1085040"/>
            <a:ext cx="5303520" cy="3714120"/>
          </a:xfrm>
          <a:prstGeom prst="rect">
            <a:avLst/>
          </a:prstGeom>
          <a:noFill/>
          <a:ln w="38160">
            <a:noFill/>
          </a:ln>
        </p:spPr>
        <p:txBody>
          <a:bodyPr lIns="109080" rIns="109080" tIns="64080" bIns="64080"/>
          <a:p>
            <a:r>
              <a:rPr b="0" lang="en-US" sz="12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&gt; </a:t>
            </a:r>
            <a:r>
              <a:rPr b="0" lang="en-US" sz="1200" spc="-1" strike="noStrike">
                <a:solidFill>
                  <a:srgbClr val="268bd2"/>
                </a:solidFill>
                <a:latin typeface="Vazir Code"/>
                <a:ea typeface="Noto Sans CJK SC Regular"/>
              </a:rPr>
              <a:t>str</a:t>
            </a:r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(</a:t>
            </a:r>
            <a:r>
              <a:rPr b="0" lang="en-US" sz="12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infert</a:t>
            </a:r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)</a:t>
            </a:r>
            <a:endParaRPr b="0" lang="en-US" sz="1200" spc="-1" strike="noStrike">
              <a:latin typeface="Arial"/>
            </a:endParaRPr>
          </a:p>
          <a:p>
            <a:r>
              <a:rPr b="0" lang="en-US" sz="12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&gt; </a:t>
            </a:r>
            <a:r>
              <a:rPr b="0" lang="en-US" sz="1200" spc="-1" strike="noStrike">
                <a:solidFill>
                  <a:srgbClr val="268bd2"/>
                </a:solidFill>
                <a:latin typeface="Vazir Code"/>
                <a:ea typeface="Noto Sans CJK SC Regular"/>
              </a:rPr>
              <a:t>help</a:t>
            </a:r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(</a:t>
            </a:r>
            <a:r>
              <a:rPr b="0" lang="en-US" sz="12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infert</a:t>
            </a:r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)</a:t>
            </a:r>
            <a:endParaRPr b="0" lang="en-US" sz="1200" spc="-1" strike="noStrike">
              <a:latin typeface="Arial"/>
            </a:endParaRPr>
          </a:p>
          <a:p>
            <a:r>
              <a:rPr b="0" lang="en-US" sz="12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&gt; </a:t>
            </a:r>
            <a:r>
              <a:rPr b="0" lang="en-US" sz="1200" spc="-1" strike="noStrike">
                <a:solidFill>
                  <a:srgbClr val="268bd2"/>
                </a:solidFill>
                <a:latin typeface="Vazir Code"/>
                <a:ea typeface="Noto Sans CJK SC Regular"/>
              </a:rPr>
              <a:t>install.packages</a:t>
            </a:r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(</a:t>
            </a:r>
            <a:r>
              <a:rPr b="0" lang="en-US" sz="1200" spc="-1" strike="noStrike">
                <a:solidFill>
                  <a:srgbClr val="2aa198"/>
                </a:solidFill>
                <a:latin typeface="Vazir Code"/>
                <a:ea typeface="Noto Sans CJK SC Regular"/>
              </a:rPr>
              <a:t>"dplyr"</a:t>
            </a:r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)</a:t>
            </a:r>
            <a:endParaRPr b="0" lang="en-US" sz="1200" spc="-1" strike="noStrike">
              <a:latin typeface="Arial"/>
            </a:endParaRPr>
          </a:p>
          <a:p>
            <a:r>
              <a:rPr b="0" lang="en-US" sz="12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&gt; </a:t>
            </a:r>
            <a:r>
              <a:rPr b="0" lang="en-US" sz="1200" spc="-1" strike="noStrike">
                <a:solidFill>
                  <a:srgbClr val="268bd2"/>
                </a:solidFill>
                <a:latin typeface="Vazir Code"/>
                <a:ea typeface="Noto Sans CJK SC Regular"/>
              </a:rPr>
              <a:t>require</a:t>
            </a:r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(</a:t>
            </a:r>
            <a:r>
              <a:rPr b="0" lang="en-US" sz="1200" spc="-1" strike="noStrike">
                <a:solidFill>
                  <a:srgbClr val="2aa198"/>
                </a:solidFill>
                <a:latin typeface="Vazir Code"/>
                <a:ea typeface="Noto Sans CJK SC Regular"/>
              </a:rPr>
              <a:t>"dplyr"</a:t>
            </a:r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)</a:t>
            </a:r>
            <a:endParaRPr b="0" lang="en-US" sz="1200" spc="-1" strike="noStrike">
              <a:latin typeface="Arial"/>
            </a:endParaRPr>
          </a:p>
          <a:p>
            <a:r>
              <a:rPr b="0" lang="en-US" sz="12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&gt; </a:t>
            </a:r>
            <a:r>
              <a:rPr b="0" lang="en-US" sz="1200" spc="-1" strike="noStrike">
                <a:solidFill>
                  <a:srgbClr val="dddddd"/>
                </a:solidFill>
                <a:latin typeface="Vazir Code"/>
                <a:ea typeface="Noto Sans CJK SC Regular"/>
              </a:rPr>
              <a:t>infert.labels</a:t>
            </a:r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 &lt;- </a:t>
            </a:r>
            <a:r>
              <a:rPr b="0" lang="en-US" sz="1200" spc="-1" strike="noStrike">
                <a:solidFill>
                  <a:srgbClr val="268bd2"/>
                </a:solidFill>
                <a:latin typeface="Vazir Code"/>
                <a:ea typeface="Noto Sans CJK SC Regular"/>
              </a:rPr>
              <a:t>list</a:t>
            </a:r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(</a:t>
            </a:r>
            <a:r>
              <a:rPr b="0" lang="en-US" sz="1200" spc="-1" strike="noStrike">
                <a:solidFill>
                  <a:srgbClr val="2aa198"/>
                </a:solidFill>
                <a:latin typeface="Vazir Code"/>
                <a:ea typeface="Noto Sans CJK SC Regular"/>
              </a:rPr>
              <a:t>"0"</a:t>
            </a:r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 = </a:t>
            </a:r>
            <a:r>
              <a:rPr b="0" lang="en-US" sz="1200" spc="-1" strike="noStrike">
                <a:solidFill>
                  <a:srgbClr val="2aa198"/>
                </a:solidFill>
                <a:latin typeface="Vazir Code"/>
                <a:ea typeface="Noto Sans CJK SC Regular"/>
              </a:rPr>
              <a:t>"Control"</a:t>
            </a:r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, </a:t>
            </a:r>
            <a:r>
              <a:rPr b="0" lang="en-US" sz="1200" spc="-1" strike="noStrike">
                <a:solidFill>
                  <a:srgbClr val="2aa198"/>
                </a:solidFill>
                <a:latin typeface="Vazir Code"/>
                <a:ea typeface="Noto Sans CJK SC Regular"/>
              </a:rPr>
              <a:t>"1"</a:t>
            </a:r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 = </a:t>
            </a:r>
            <a:r>
              <a:rPr b="0" lang="en-US" sz="1200" spc="-1" strike="noStrike">
                <a:solidFill>
                  <a:srgbClr val="2aa198"/>
                </a:solidFill>
                <a:latin typeface="Vazir Code"/>
                <a:ea typeface="Noto Sans CJK SC Regular"/>
              </a:rPr>
              <a:t>"Case"</a:t>
            </a:r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)</a:t>
            </a:r>
            <a:endParaRPr b="0" lang="en-US" sz="1200" spc="-1" strike="noStrike">
              <a:latin typeface="Arial"/>
            </a:endParaRPr>
          </a:p>
          <a:p>
            <a:r>
              <a:rPr b="0" lang="en-US" sz="12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&gt; </a:t>
            </a:r>
            <a:r>
              <a:rPr b="0" lang="en-US" sz="1200" spc="-1" strike="noStrike">
                <a:solidFill>
                  <a:srgbClr val="dddddd"/>
                </a:solidFill>
                <a:latin typeface="Vazir Code"/>
                <a:ea typeface="Noto Sans CJK SC Regular"/>
              </a:rPr>
              <a:t>infert</a:t>
            </a:r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$</a:t>
            </a:r>
            <a:r>
              <a:rPr b="0" lang="en-US" sz="1200" spc="-1" strike="noStrike">
                <a:solidFill>
                  <a:srgbClr val="dddddd"/>
                </a:solidFill>
                <a:latin typeface="Vazir Code"/>
                <a:ea typeface="Noto Sans CJK SC Regular"/>
              </a:rPr>
              <a:t>status</a:t>
            </a:r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 &lt;- </a:t>
            </a:r>
            <a:r>
              <a:rPr b="0" lang="en-US" sz="1200" spc="-1" strike="noStrike">
                <a:solidFill>
                  <a:srgbClr val="859900"/>
                </a:solidFill>
                <a:latin typeface="Vazir Code"/>
                <a:ea typeface="Noto Sans CJK SC Regular"/>
              </a:rPr>
              <a:t>dplyr</a:t>
            </a:r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::</a:t>
            </a:r>
            <a:r>
              <a:rPr b="0" lang="en-US" sz="1200" spc="-1" strike="noStrike">
                <a:solidFill>
                  <a:srgbClr val="268bd2"/>
                </a:solidFill>
                <a:latin typeface="Vazir Code"/>
                <a:ea typeface="Noto Sans CJK SC Regular"/>
              </a:rPr>
              <a:t>recode</a:t>
            </a:r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(</a:t>
            </a:r>
            <a:r>
              <a:rPr b="0" lang="en-US" sz="1200" spc="-1" strike="noStrike">
                <a:solidFill>
                  <a:srgbClr val="dddddd"/>
                </a:solidFill>
                <a:latin typeface="Vazir Code"/>
                <a:ea typeface="Noto Sans CJK SC Regular"/>
              </a:rPr>
              <a:t>infert</a:t>
            </a:r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$</a:t>
            </a:r>
            <a:r>
              <a:rPr b="0" lang="en-US" sz="1200" spc="-1" strike="noStrike">
                <a:solidFill>
                  <a:srgbClr val="dddddd"/>
                </a:solidFill>
                <a:latin typeface="Vazir Code"/>
                <a:ea typeface="Noto Sans CJK SC Regular"/>
              </a:rPr>
              <a:t>case</a:t>
            </a:r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, !!!</a:t>
            </a:r>
            <a:r>
              <a:rPr b="0" lang="en-US" sz="1200" spc="-1" strike="noStrike">
                <a:solidFill>
                  <a:srgbClr val="dddddd"/>
                </a:solidFill>
                <a:latin typeface="Vazir Code"/>
                <a:ea typeface="Noto Sans CJK SC Regular"/>
              </a:rPr>
              <a:t>infert.labels</a:t>
            </a:r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)</a:t>
            </a:r>
            <a:endParaRPr b="0" lang="en-US" sz="1200" spc="-1" strike="noStrike">
              <a:latin typeface="Arial"/>
            </a:endParaRPr>
          </a:p>
          <a:p>
            <a:r>
              <a:rPr b="0" lang="en-US" sz="12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&gt; infertility.table </a:t>
            </a:r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&lt;-</a:t>
            </a:r>
            <a:r>
              <a:rPr b="0" lang="en-US" sz="12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 </a:t>
            </a:r>
            <a:r>
              <a:rPr b="0" lang="en-US" sz="1200" spc="-1" strike="noStrike">
                <a:solidFill>
                  <a:srgbClr val="268bd2"/>
                </a:solidFill>
                <a:latin typeface="Vazir Code"/>
                <a:ea typeface="Noto Sans CJK SC Regular"/>
              </a:rPr>
              <a:t>table</a:t>
            </a:r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(</a:t>
            </a:r>
            <a:endParaRPr b="0" lang="en-US" sz="1200" spc="-1" strike="noStrike">
              <a:latin typeface="Arial"/>
            </a:endParaRPr>
          </a:p>
          <a:p>
            <a:r>
              <a:rPr b="0" lang="en-US" sz="12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    </a:t>
            </a:r>
            <a:r>
              <a:rPr b="0" lang="en-US" sz="12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infert</a:t>
            </a:r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$</a:t>
            </a:r>
            <a:r>
              <a:rPr b="0" lang="en-US" sz="12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status</a:t>
            </a:r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,</a:t>
            </a:r>
            <a:r>
              <a:rPr b="0" lang="en-US" sz="12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 </a:t>
            </a:r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(</a:t>
            </a:r>
            <a:r>
              <a:rPr b="0" lang="en-US" sz="12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infert</a:t>
            </a:r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$</a:t>
            </a:r>
            <a:r>
              <a:rPr b="0" lang="en-US" sz="12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induced </a:t>
            </a:r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+</a:t>
            </a:r>
            <a:r>
              <a:rPr b="0" lang="en-US" sz="12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 infert</a:t>
            </a:r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$</a:t>
            </a:r>
            <a:r>
              <a:rPr b="0" lang="en-US" sz="12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spontaneous</a:t>
            </a:r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)</a:t>
            </a:r>
            <a:endParaRPr b="0" lang="en-US" sz="1200" spc="-1" strike="noStrike">
              <a:latin typeface="Arial"/>
            </a:endParaRPr>
          </a:p>
          <a:p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)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9"/>
              </a:spcBef>
              <a:spcAft>
                <a:spcPts val="289"/>
              </a:spcAft>
            </a:pPr>
            <a:r>
              <a:rPr b="0" lang="en-US" sz="11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           </a:t>
            </a:r>
            <a:r>
              <a:rPr b="0" lang="en-US" sz="11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0  1  2  3</a:t>
            </a:r>
            <a:endParaRPr b="0" lang="en-US" sz="11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9"/>
              </a:spcBef>
              <a:spcAft>
                <a:spcPts val="289"/>
              </a:spcAft>
            </a:pPr>
            <a:r>
              <a:rPr b="0" lang="en-US" sz="11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  </a:t>
            </a:r>
            <a:r>
              <a:rPr b="0" lang="en-US" sz="11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Case     7 34 32 10</a:t>
            </a:r>
            <a:endParaRPr b="0" lang="en-US" sz="1100" spc="-1" strike="noStrike">
              <a:latin typeface="Arial"/>
            </a:endParaRPr>
          </a:p>
          <a:p>
            <a:r>
              <a:rPr b="0" lang="en-US" sz="11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  </a:t>
            </a:r>
            <a:r>
              <a:rPr b="0" lang="en-US" sz="11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Control 60 58 42  5</a:t>
            </a:r>
            <a:endParaRPr b="0" lang="en-US" sz="1100" spc="-1" strike="noStrike">
              <a:latin typeface="Arial"/>
            </a:endParaRPr>
          </a:p>
          <a:p>
            <a:r>
              <a:rPr b="0" lang="en-US" sz="12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&gt; </a:t>
            </a:r>
            <a:r>
              <a:rPr b="0" lang="en-US" sz="1200" spc="-1" strike="noStrike">
                <a:solidFill>
                  <a:srgbClr val="268bd2"/>
                </a:solidFill>
                <a:latin typeface="Vazir Code"/>
                <a:ea typeface="Noto Sans CJK SC Regular"/>
              </a:rPr>
              <a:t>chisq.test</a:t>
            </a:r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(</a:t>
            </a:r>
            <a:r>
              <a:rPr b="0" lang="en-US" sz="12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infertility.table</a:t>
            </a:r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)</a:t>
            </a:r>
            <a:endParaRPr b="0" lang="en-US" sz="1200" spc="-1" strike="noStrike">
              <a:latin typeface="Arial"/>
            </a:endParaRPr>
          </a:p>
          <a:p>
            <a:r>
              <a:rPr b="0" lang="en-US" sz="1100" spc="-1" strike="noStrike">
                <a:solidFill>
                  <a:srgbClr val="dddddd"/>
                </a:solidFill>
                <a:latin typeface="Vazir Code"/>
                <a:ea typeface="Noto Sans CJK SC Regular"/>
              </a:rPr>
              <a:t>	</a:t>
            </a:r>
            <a:r>
              <a:rPr b="0" lang="en-US" sz="1100" spc="-1" strike="noStrike">
                <a:solidFill>
                  <a:srgbClr val="dddddd"/>
                </a:solidFill>
                <a:latin typeface="Vazir Code"/>
                <a:ea typeface="Noto Sans CJK SC Regular"/>
              </a:rPr>
              <a:t>Pearson's Chi-squared test</a:t>
            </a:r>
            <a:endParaRPr b="0" lang="en-US" sz="1100" spc="-1" strike="noStrike">
              <a:latin typeface="Arial"/>
            </a:endParaRPr>
          </a:p>
          <a:p>
            <a:r>
              <a:rPr b="0" lang="en-US" sz="1100" spc="-1" strike="noStrike">
                <a:solidFill>
                  <a:srgbClr val="dddddd"/>
                </a:solidFill>
                <a:latin typeface="Vazir Code"/>
                <a:ea typeface="Noto Sans CJK SC Regular"/>
              </a:rPr>
              <a:t>data:  infertility.table</a:t>
            </a:r>
            <a:endParaRPr b="0" lang="en-US" sz="1100" spc="-1" strike="noStrike">
              <a:latin typeface="Arial"/>
            </a:endParaRPr>
          </a:p>
          <a:p>
            <a:r>
              <a:rPr b="0" lang="en-US" sz="1100" spc="-1" strike="noStrike">
                <a:solidFill>
                  <a:srgbClr val="dddddd"/>
                </a:solidFill>
                <a:latin typeface="Vazir Code"/>
                <a:ea typeface="Noto Sans CJK SC Regular"/>
              </a:rPr>
              <a:t>X-squared = 27.048, df = 3, p-value = 5.751e-06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4458" name="TextShape 4"/>
          <p:cNvSpPr txBox="1"/>
          <p:nvPr/>
        </p:nvSpPr>
        <p:spPr>
          <a:xfrm>
            <a:off x="532080" y="1100520"/>
            <a:ext cx="180720" cy="427320"/>
          </a:xfrm>
          <a:prstGeom prst="rect">
            <a:avLst/>
          </a:prstGeom>
          <a:noFill/>
          <a:ln>
            <a:noFill/>
          </a:ln>
        </p:spPr>
      </p:sp>
    </p:spTree>
  </p:cSld>
  <p:timing>
    <p:tnLst>
      <p:par>
        <p:cTn id="2283" dur="indefinite" restart="never" nodeType="tmRoot">
          <p:childTnLst>
            <p:seq>
              <p:cTn id="2284" dur="indefinite" nodeType="mainSeq">
                <p:childTnLst>
                  <p:par>
                    <p:cTn id="2285" fill="hold">
                      <p:stCondLst>
                        <p:cond delay="indefinite"/>
                      </p:stCondLst>
                      <p:childTnLst>
                        <p:par>
                          <p:cTn id="2286" fill="hold">
                            <p:stCondLst>
                              <p:cond delay="0"/>
                            </p:stCondLst>
                            <p:childTnLst>
                              <p:par>
                                <p:cTn id="228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8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91" fill="hold">
                      <p:stCondLst>
                        <p:cond delay="indefinite"/>
                      </p:stCondLst>
                      <p:childTnLst>
                        <p:par>
                          <p:cTn id="2292" fill="hold">
                            <p:stCondLst>
                              <p:cond delay="0"/>
                            </p:stCondLst>
                            <p:childTnLst>
                              <p:par>
                                <p:cTn id="229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95" fill="hold">
                      <p:stCondLst>
                        <p:cond delay="indefinite"/>
                      </p:stCondLst>
                      <p:childTnLst>
                        <p:par>
                          <p:cTn id="2296" fill="hold">
                            <p:stCondLst>
                              <p:cond delay="0"/>
                            </p:stCondLst>
                            <p:childTnLst>
                              <p:par>
                                <p:cTn id="229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99" fill="hold">
                      <p:stCondLst>
                        <p:cond delay="indefinite"/>
                      </p:stCondLst>
                      <p:childTnLst>
                        <p:par>
                          <p:cTn id="2300" fill="hold">
                            <p:stCondLst>
                              <p:cond delay="0"/>
                            </p:stCondLst>
                            <p:childTnLst>
                              <p:par>
                                <p:cTn id="230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03" fill="hold">
                      <p:stCondLst>
                        <p:cond delay="indefinite"/>
                      </p:stCondLst>
                      <p:childTnLst>
                        <p:par>
                          <p:cTn id="2304" fill="hold">
                            <p:stCondLst>
                              <p:cond delay="0"/>
                            </p:stCondLst>
                            <p:childTnLst>
                              <p:par>
                                <p:cTn id="230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07" fill="hold">
                      <p:stCondLst>
                        <p:cond delay="indefinite"/>
                      </p:stCondLst>
                      <p:childTnLst>
                        <p:par>
                          <p:cTn id="2308" fill="hold">
                            <p:stCondLst>
                              <p:cond delay="0"/>
                            </p:stCondLst>
                            <p:childTnLst>
                              <p:par>
                                <p:cTn id="230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15" fill="hold">
                      <p:stCondLst>
                        <p:cond delay="indefinite"/>
                      </p:stCondLst>
                      <p:childTnLst>
                        <p:par>
                          <p:cTn id="2316" fill="hold">
                            <p:stCondLst>
                              <p:cond delay="0"/>
                            </p:stCondLst>
                            <p:childTnLst>
                              <p:par>
                                <p:cTn id="231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2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23" fill="hold">
                      <p:stCondLst>
                        <p:cond delay="indefinite"/>
                      </p:stCondLst>
                      <p:childTnLst>
                        <p:par>
                          <p:cTn id="2324" fill="hold">
                            <p:stCondLst>
                              <p:cond delay="0"/>
                            </p:stCondLst>
                            <p:childTnLst>
                              <p:par>
                                <p:cTn id="232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27" fill="hold">
                      <p:stCondLst>
                        <p:cond delay="indefinite"/>
                      </p:stCondLst>
                      <p:childTnLst>
                        <p:par>
                          <p:cTn id="2328" fill="hold">
                            <p:stCondLst>
                              <p:cond delay="0"/>
                            </p:stCondLst>
                            <p:childTnLst>
                              <p:par>
                                <p:cTn id="232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3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3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2b3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9" name="TextShape 1"/>
          <p:cNvSpPr txBox="1"/>
          <p:nvPr/>
        </p:nvSpPr>
        <p:spPr>
          <a:xfrm>
            <a:off x="68760" y="4848480"/>
            <a:ext cx="411120" cy="294840"/>
          </a:xfrm>
          <a:prstGeom prst="rect">
            <a:avLst/>
          </a:prstGeom>
          <a:noFill/>
          <a:ln>
            <a:noFill/>
          </a:ln>
        </p:spPr>
        <p:txBody>
          <a:bodyPr lIns="68400" rIns="68400" tIns="68400" bIns="68400" anchor="ctr"/>
          <a:p>
            <a:pPr>
              <a:lnSpc>
                <a:spcPct val="100000"/>
              </a:lnSpc>
            </a:pPr>
            <a:fld id="{58CD2644-1647-4951-932F-4AE25F360815}" type="slidenum">
              <a:rPr b="0" lang="en-US" sz="900" spc="-1" strike="noStrike">
                <a:solidFill>
                  <a:srgbClr val="0b87a1"/>
                </a:solidFill>
                <a:latin typeface="Dosis Light"/>
                <a:ea typeface="Dosis Light"/>
              </a:rPr>
              <a:t>&lt;number&gt;</a:t>
            </a:fld>
            <a:endParaRPr b="0" lang="en-US" sz="900" spc="-1" strike="noStrike">
              <a:latin typeface="Times New Roman"/>
            </a:endParaRPr>
          </a:p>
        </p:txBody>
      </p:sp>
      <p:pic>
        <p:nvPicPr>
          <p:cNvPr id="4460" name="Picture 4" descr=""/>
          <p:cNvPicPr/>
          <p:nvPr/>
        </p:nvPicPr>
        <p:blipFill>
          <a:blip r:embed="rId1"/>
          <a:stretch/>
        </p:blipFill>
        <p:spPr>
          <a:xfrm>
            <a:off x="156600" y="4446000"/>
            <a:ext cx="520200" cy="520200"/>
          </a:xfrm>
          <a:prstGeom prst="rect">
            <a:avLst/>
          </a:prstGeom>
          <a:ln>
            <a:noFill/>
          </a:ln>
        </p:spPr>
      </p:pic>
      <p:sp>
        <p:nvSpPr>
          <p:cNvPr id="4461" name="CustomShape 2"/>
          <p:cNvSpPr/>
          <p:nvPr/>
        </p:nvSpPr>
        <p:spPr>
          <a:xfrm>
            <a:off x="352440" y="-74160"/>
            <a:ext cx="5070600" cy="857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b"/>
          <a:p>
            <a:pPr>
              <a:lnSpc>
                <a:spcPct val="100000"/>
              </a:lnSpc>
            </a:pPr>
            <a:r>
              <a:rPr b="0" lang="en-US" sz="2600" spc="-1" strike="noStrike">
                <a:solidFill>
                  <a:srgbClr val="268bd2"/>
                </a:solidFill>
                <a:latin typeface="Vazir Code"/>
                <a:ea typeface="Dosis Light"/>
              </a:rPr>
              <a:t>Analyzing tabular data ...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4462" name="TextShape 3"/>
          <p:cNvSpPr txBox="1"/>
          <p:nvPr/>
        </p:nvSpPr>
        <p:spPr>
          <a:xfrm>
            <a:off x="473760" y="1085040"/>
            <a:ext cx="5303520" cy="3714120"/>
          </a:xfrm>
          <a:prstGeom prst="rect">
            <a:avLst/>
          </a:prstGeom>
          <a:noFill/>
          <a:ln w="38160">
            <a:noFill/>
          </a:ln>
        </p:spPr>
        <p:txBody>
          <a:bodyPr lIns="109080" rIns="109080" tIns="64080" bIns="64080"/>
          <a:p>
            <a:r>
              <a:rPr b="0" lang="en-US" sz="12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&gt;</a:t>
            </a:r>
            <a:r>
              <a:rPr b="0" lang="en-US" sz="1200" spc="-1" strike="noStrike">
                <a:solidFill>
                  <a:srgbClr val="dddddd"/>
                </a:solidFill>
                <a:latin typeface="Vazir Code"/>
                <a:ea typeface="Noto Sans CJK SC Regular"/>
              </a:rPr>
              <a:t> fit</a:t>
            </a:r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 &lt;- </a:t>
            </a:r>
            <a:r>
              <a:rPr b="0" lang="en-US" sz="1200" spc="-1" strike="noStrike">
                <a:solidFill>
                  <a:srgbClr val="268bd2"/>
                </a:solidFill>
                <a:latin typeface="Vazir Code"/>
                <a:ea typeface="Noto Sans CJK SC Regular"/>
              </a:rPr>
              <a:t>glm</a:t>
            </a:r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(</a:t>
            </a:r>
            <a:endParaRPr b="0" lang="en-US" sz="1200" spc="-1" strike="noStrike">
              <a:latin typeface="Arial"/>
            </a:endParaRPr>
          </a:p>
          <a:p>
            <a:r>
              <a:rPr b="0" lang="en-US" sz="1200" spc="-1" strike="noStrike">
                <a:solidFill>
                  <a:srgbClr val="dddddd"/>
                </a:solidFill>
                <a:latin typeface="Vazir Code"/>
                <a:ea typeface="Noto Sans CJK SC Regular"/>
              </a:rPr>
              <a:t>    </a:t>
            </a:r>
            <a:r>
              <a:rPr b="0" lang="en-US" sz="1200" spc="-1" strike="noStrike">
                <a:solidFill>
                  <a:srgbClr val="dddddd"/>
                </a:solidFill>
                <a:latin typeface="Vazir Code"/>
                <a:ea typeface="Noto Sans CJK SC Regular"/>
              </a:rPr>
              <a:t>case </a:t>
            </a:r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~</a:t>
            </a:r>
            <a:r>
              <a:rPr b="0" lang="en-US" sz="1200" spc="-1" strike="noStrike">
                <a:solidFill>
                  <a:srgbClr val="dddddd"/>
                </a:solidFill>
                <a:latin typeface="Vazir Code"/>
                <a:ea typeface="Noto Sans CJK SC Regular"/>
              </a:rPr>
              <a:t> induced </a:t>
            </a:r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+</a:t>
            </a:r>
            <a:r>
              <a:rPr b="0" lang="en-US" sz="1200" spc="-1" strike="noStrike">
                <a:solidFill>
                  <a:srgbClr val="dddddd"/>
                </a:solidFill>
                <a:latin typeface="Vazir Code"/>
                <a:ea typeface="Noto Sans CJK SC Regular"/>
              </a:rPr>
              <a:t> spontaneous</a:t>
            </a:r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,</a:t>
            </a:r>
            <a:endParaRPr b="0" lang="en-US" sz="1200" spc="-1" strike="noStrike">
              <a:latin typeface="Arial"/>
            </a:endParaRPr>
          </a:p>
          <a:p>
            <a:r>
              <a:rPr b="0" lang="en-US" sz="1200" spc="-1" strike="noStrike">
                <a:solidFill>
                  <a:srgbClr val="dddddd"/>
                </a:solidFill>
                <a:latin typeface="Vazir Code"/>
                <a:ea typeface="Noto Sans CJK SC Regular"/>
              </a:rPr>
              <a:t>    </a:t>
            </a:r>
            <a:r>
              <a:rPr b="0" lang="en-US" sz="1200" spc="-1" strike="noStrike">
                <a:solidFill>
                  <a:srgbClr val="dddddd"/>
                </a:solidFill>
                <a:latin typeface="Vazir Code"/>
                <a:ea typeface="Noto Sans CJK SC Regular"/>
              </a:rPr>
              <a:t>family </a:t>
            </a:r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=</a:t>
            </a:r>
            <a:r>
              <a:rPr b="0" lang="en-US" sz="1200" spc="-1" strike="noStrike">
                <a:solidFill>
                  <a:srgbClr val="dddddd"/>
                </a:solidFill>
                <a:latin typeface="Vazir Code"/>
                <a:ea typeface="Noto Sans CJK SC Regular"/>
              </a:rPr>
              <a:t> </a:t>
            </a:r>
            <a:r>
              <a:rPr b="0" lang="en-US" sz="1200" spc="-1" strike="noStrike">
                <a:solidFill>
                  <a:srgbClr val="268bd2"/>
                </a:solidFill>
                <a:latin typeface="Vazir Code"/>
                <a:ea typeface="Noto Sans CJK SC Regular"/>
              </a:rPr>
              <a:t>binomial</a:t>
            </a:r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(</a:t>
            </a:r>
            <a:r>
              <a:rPr b="0" lang="en-US" sz="1200" spc="-1" strike="noStrike">
                <a:solidFill>
                  <a:srgbClr val="dddddd"/>
                </a:solidFill>
                <a:latin typeface="Vazir Code"/>
                <a:ea typeface="Noto Sans CJK SC Regular"/>
              </a:rPr>
              <a:t>link </a:t>
            </a:r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=</a:t>
            </a:r>
            <a:r>
              <a:rPr b="0" lang="en-US" sz="1200" spc="-1" strike="noStrike">
                <a:solidFill>
                  <a:srgbClr val="dddddd"/>
                </a:solidFill>
                <a:latin typeface="Vazir Code"/>
                <a:ea typeface="Noto Sans CJK SC Regular"/>
              </a:rPr>
              <a:t> logit</a:t>
            </a:r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),</a:t>
            </a:r>
            <a:r>
              <a:rPr b="0" lang="en-US" sz="1200" spc="-1" strike="noStrike">
                <a:solidFill>
                  <a:srgbClr val="dddddd"/>
                </a:solidFill>
                <a:latin typeface="Vazir Code"/>
                <a:ea typeface="Noto Sans CJK SC Regular"/>
              </a:rPr>
              <a:t>  </a:t>
            </a:r>
            <a:r>
              <a:rPr b="0" i="1" lang="en-US" sz="1200" spc="-1" strike="noStrike">
                <a:solidFill>
                  <a:srgbClr val="999999"/>
                </a:solidFill>
                <a:latin typeface="Vazir Code"/>
                <a:ea typeface="Noto Sans CJK SC Regular"/>
              </a:rPr>
              <a:t># logistic regression</a:t>
            </a:r>
            <a:endParaRPr b="0" lang="en-US" sz="1200" spc="-1" strike="noStrike">
              <a:latin typeface="Arial"/>
            </a:endParaRPr>
          </a:p>
          <a:p>
            <a:r>
              <a:rPr b="0" lang="en-US" sz="1200" spc="-1" strike="noStrike">
                <a:solidFill>
                  <a:srgbClr val="dddddd"/>
                </a:solidFill>
                <a:latin typeface="Vazir Code"/>
                <a:ea typeface="Noto Sans CJK SC Regular"/>
              </a:rPr>
              <a:t>    </a:t>
            </a:r>
            <a:r>
              <a:rPr b="0" lang="en-US" sz="1200" spc="-1" strike="noStrike">
                <a:solidFill>
                  <a:srgbClr val="dddddd"/>
                </a:solidFill>
                <a:latin typeface="Vazir Code"/>
                <a:ea typeface="Noto Sans CJK SC Regular"/>
              </a:rPr>
              <a:t>data </a:t>
            </a:r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=</a:t>
            </a:r>
            <a:r>
              <a:rPr b="0" lang="en-US" sz="1200" spc="-1" strike="noStrike">
                <a:solidFill>
                  <a:srgbClr val="dddddd"/>
                </a:solidFill>
                <a:latin typeface="Vazir Code"/>
                <a:ea typeface="Noto Sans CJK SC Regular"/>
              </a:rPr>
              <a:t> infert</a:t>
            </a:r>
            <a:endParaRPr b="0" lang="en-US" sz="1200" spc="-1" strike="noStrike">
              <a:latin typeface="Arial"/>
            </a:endParaRPr>
          </a:p>
          <a:p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)</a:t>
            </a:r>
            <a:endParaRPr b="0" lang="en-US" sz="1200" spc="-1" strike="noStrike">
              <a:latin typeface="Arial"/>
            </a:endParaRPr>
          </a:p>
          <a:p>
            <a:r>
              <a:rPr b="0" lang="en-US" sz="12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&gt; fit</a:t>
            </a:r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$</a:t>
            </a:r>
            <a:r>
              <a:rPr b="0" lang="en-US" sz="1200" spc="-1" strike="noStrike">
                <a:solidFill>
                  <a:srgbClr val="dddddd"/>
                </a:solidFill>
                <a:latin typeface="Vazir Code"/>
                <a:ea typeface="Noto Sans CJK SC Regular"/>
              </a:rPr>
              <a:t>rsquare</a:t>
            </a:r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 &lt;- </a:t>
            </a:r>
            <a:r>
              <a:rPr b="0" lang="en-US" sz="1200" spc="-1" strike="noStrike">
                <a:solidFill>
                  <a:srgbClr val="d33682"/>
                </a:solidFill>
                <a:latin typeface="Vazir Code"/>
                <a:ea typeface="Noto Sans CJK SC Regular"/>
              </a:rPr>
              <a:t>1 </a:t>
            </a:r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- (</a:t>
            </a:r>
            <a:r>
              <a:rPr b="0" lang="en-US" sz="1200" spc="-1" strike="noStrike">
                <a:solidFill>
                  <a:srgbClr val="dddddd"/>
                </a:solidFill>
                <a:latin typeface="Vazir Code"/>
                <a:ea typeface="Noto Sans CJK SC Regular"/>
              </a:rPr>
              <a:t>fit</a:t>
            </a:r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$</a:t>
            </a:r>
            <a:r>
              <a:rPr b="0" lang="en-US" sz="1200" spc="-1" strike="noStrike">
                <a:solidFill>
                  <a:srgbClr val="dddddd"/>
                </a:solidFill>
                <a:latin typeface="Vazir Code"/>
                <a:ea typeface="Noto Sans CJK SC Regular"/>
              </a:rPr>
              <a:t>deviance</a:t>
            </a:r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/</a:t>
            </a:r>
            <a:r>
              <a:rPr b="0" lang="en-US" sz="1200" spc="-1" strike="noStrike">
                <a:solidFill>
                  <a:srgbClr val="dddddd"/>
                </a:solidFill>
                <a:latin typeface="Vazir Code"/>
                <a:ea typeface="Noto Sans CJK SC Regular"/>
              </a:rPr>
              <a:t>fit</a:t>
            </a:r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$</a:t>
            </a:r>
            <a:r>
              <a:rPr b="0" lang="en-US" sz="1200" spc="-1" strike="noStrike">
                <a:solidFill>
                  <a:srgbClr val="dddddd"/>
                </a:solidFill>
                <a:latin typeface="Vazir Code"/>
                <a:ea typeface="Noto Sans CJK SC Regular"/>
              </a:rPr>
              <a:t>null.deviance</a:t>
            </a:r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)</a:t>
            </a:r>
            <a:endParaRPr b="0" lang="en-US" sz="1200" spc="-1" strike="noStrike">
              <a:latin typeface="Arial"/>
            </a:endParaRPr>
          </a:p>
          <a:p>
            <a:r>
              <a:rPr b="0" lang="en-US" sz="12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&gt; </a:t>
            </a:r>
            <a:r>
              <a:rPr b="0" lang="en-US" sz="1200" spc="-1" strike="noStrike">
                <a:solidFill>
                  <a:srgbClr val="268bd2"/>
                </a:solidFill>
                <a:latin typeface="Vazir Code"/>
                <a:ea typeface="Noto Sans CJK SC Regular"/>
              </a:rPr>
              <a:t>summary</a:t>
            </a:r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(</a:t>
            </a:r>
            <a:r>
              <a:rPr b="0" lang="en-US" sz="12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fit</a:t>
            </a:r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)</a:t>
            </a:r>
            <a:endParaRPr b="0" lang="en-US" sz="1200" spc="-1" strike="noStrike">
              <a:latin typeface="Arial"/>
            </a:endParaRPr>
          </a:p>
          <a:p>
            <a:r>
              <a:rPr b="0" lang="en-US" sz="900" spc="-1" strike="noStrike">
                <a:solidFill>
                  <a:srgbClr val="dddddd"/>
                </a:solidFill>
                <a:latin typeface="Vazir Code"/>
                <a:ea typeface="Noto Sans CJK SC Regular"/>
              </a:rPr>
              <a:t>Coefficients:</a:t>
            </a:r>
            <a:endParaRPr b="0" lang="en-US" sz="900" spc="-1" strike="noStrike">
              <a:latin typeface="Arial"/>
            </a:endParaRPr>
          </a:p>
          <a:p>
            <a:r>
              <a:rPr b="0" lang="en-US" sz="900" spc="-1" strike="noStrike">
                <a:solidFill>
                  <a:srgbClr val="dddddd"/>
                </a:solidFill>
                <a:latin typeface="Vazir Code"/>
                <a:ea typeface="Noto Sans CJK SC Regular"/>
              </a:rPr>
              <a:t>            </a:t>
            </a:r>
            <a:r>
              <a:rPr b="0" lang="en-US" sz="900" spc="-1" strike="noStrike">
                <a:solidFill>
                  <a:srgbClr val="dddddd"/>
                </a:solidFill>
                <a:latin typeface="Vazir Code"/>
                <a:ea typeface="Noto Sans CJK SC Regular"/>
              </a:rPr>
              <a:t>Estimate Std. Error z value Pr(&gt;|z|)    </a:t>
            </a:r>
            <a:endParaRPr b="0" lang="en-US" sz="900" spc="-1" strike="noStrike">
              <a:latin typeface="Arial"/>
            </a:endParaRPr>
          </a:p>
          <a:p>
            <a:r>
              <a:rPr b="0" lang="en-US" sz="900" spc="-1" strike="noStrike">
                <a:solidFill>
                  <a:srgbClr val="dddddd"/>
                </a:solidFill>
                <a:latin typeface="Vazir Code"/>
                <a:ea typeface="Noto Sans CJK SC Regular"/>
              </a:rPr>
              <a:t>(Intercept)  -1.7079     0.2677  -6.380 1.78e-10 ***</a:t>
            </a:r>
            <a:endParaRPr b="0" lang="en-US" sz="900" spc="-1" strike="noStrike">
              <a:latin typeface="Arial"/>
            </a:endParaRPr>
          </a:p>
          <a:p>
            <a:r>
              <a:rPr b="0" lang="en-US" sz="900" spc="-1" strike="noStrike">
                <a:solidFill>
                  <a:srgbClr val="dddddd"/>
                </a:solidFill>
                <a:latin typeface="Vazir Code"/>
                <a:ea typeface="Noto Sans CJK SC Regular"/>
              </a:rPr>
              <a:t>induced       0.4181     0.2056   2.033    0.042 *  </a:t>
            </a:r>
            <a:endParaRPr b="0" lang="en-US" sz="900" spc="-1" strike="noStrike">
              <a:latin typeface="Arial"/>
            </a:endParaRPr>
          </a:p>
          <a:p>
            <a:r>
              <a:rPr b="0" lang="en-US" sz="900" spc="-1" strike="noStrike">
                <a:solidFill>
                  <a:srgbClr val="dddddd"/>
                </a:solidFill>
                <a:latin typeface="Vazir Code"/>
                <a:ea typeface="Noto Sans CJK SC Regular"/>
              </a:rPr>
              <a:t>spontaneous   1.1972     0.2116   5.657 1.54e-08 ***</a:t>
            </a:r>
            <a:endParaRPr b="0" lang="en-US" sz="900" spc="-1" strike="noStrike">
              <a:latin typeface="Arial"/>
            </a:endParaRPr>
          </a:p>
          <a:p>
            <a:r>
              <a:rPr b="0" lang="en-US" sz="900" spc="-1" strike="noStrike">
                <a:solidFill>
                  <a:srgbClr val="dddddd"/>
                </a:solidFill>
                <a:latin typeface="Vazir Code"/>
                <a:ea typeface="Noto Sans CJK SC Regular"/>
              </a:rPr>
              <a:t>---</a:t>
            </a:r>
            <a:endParaRPr b="0" lang="en-US" sz="900" spc="-1" strike="noStrike">
              <a:latin typeface="Arial"/>
            </a:endParaRPr>
          </a:p>
          <a:p>
            <a:r>
              <a:rPr b="0" lang="en-US" sz="900" spc="-1" strike="noStrike">
                <a:solidFill>
                  <a:srgbClr val="dddddd"/>
                </a:solidFill>
                <a:latin typeface="Vazir Code"/>
                <a:ea typeface="Noto Sans CJK SC Regular"/>
              </a:rPr>
              <a:t>Signif. codes:  0 ‘***’ 0.001 ‘**’ 0.01 ‘*’ 0.05 ‘.’ 0.1 ‘ ’ 1</a:t>
            </a:r>
            <a:endParaRPr b="0" lang="en-US" sz="900" spc="-1" strike="noStrike">
              <a:latin typeface="Arial"/>
            </a:endParaRPr>
          </a:p>
          <a:p>
            <a:r>
              <a:rPr b="0" lang="en-US" sz="1200" spc="-1" strike="noStrike">
                <a:solidFill>
                  <a:srgbClr val="dddddd"/>
                </a:solidFill>
                <a:latin typeface="Vazir Code"/>
                <a:ea typeface="Noto Sans CJK SC Regular"/>
              </a:rPr>
              <a:t>&gt; fit</a:t>
            </a:r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$</a:t>
            </a:r>
            <a:r>
              <a:rPr b="0" lang="en-US" sz="1200" spc="-1" strike="noStrike">
                <a:solidFill>
                  <a:srgbClr val="dddddd"/>
                </a:solidFill>
                <a:latin typeface="Vazir Code"/>
                <a:ea typeface="Noto Sans CJK SC Regular"/>
              </a:rPr>
              <a:t>rsquare </a:t>
            </a:r>
            <a:endParaRPr b="0" lang="en-US" sz="1200" spc="-1" strike="noStrike">
              <a:latin typeface="Arial"/>
            </a:endParaRPr>
          </a:p>
          <a:p>
            <a:r>
              <a:rPr b="0" lang="en-US" sz="1200" spc="-1" strike="noStrike">
                <a:solidFill>
                  <a:srgbClr val="dddddd"/>
                </a:solidFill>
                <a:latin typeface="Vazir Code"/>
                <a:ea typeface="Noto Sans CJK SC Regular"/>
              </a:rPr>
              <a:t>[1] 0.1156308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4463" name="TextShape 4"/>
          <p:cNvSpPr txBox="1"/>
          <p:nvPr/>
        </p:nvSpPr>
        <p:spPr>
          <a:xfrm>
            <a:off x="532080" y="1100520"/>
            <a:ext cx="180720" cy="427320"/>
          </a:xfrm>
          <a:prstGeom prst="rect">
            <a:avLst/>
          </a:prstGeom>
          <a:noFill/>
          <a:ln>
            <a:noFill/>
          </a:ln>
        </p:spPr>
      </p:sp>
    </p:spTree>
  </p:cSld>
  <p:timing>
    <p:tnLst>
      <p:par>
        <p:cTn id="2335" dur="indefinite" restart="never" nodeType="tmRoot">
          <p:childTnLst>
            <p:seq>
              <p:cTn id="2336" dur="indefinite" nodeType="mainSeq">
                <p:childTnLst>
                  <p:par>
                    <p:cTn id="2337" fill="hold">
                      <p:stCondLst>
                        <p:cond delay="indefinite"/>
                      </p:stCondLst>
                      <p:childTnLst>
                        <p:par>
                          <p:cTn id="2338" fill="hold">
                            <p:stCondLst>
                              <p:cond delay="0"/>
                            </p:stCondLst>
                            <p:childTnLst>
                              <p:par>
                                <p:cTn id="233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4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4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4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4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49" fill="hold">
                      <p:stCondLst>
                        <p:cond delay="indefinite"/>
                      </p:stCondLst>
                      <p:childTnLst>
                        <p:par>
                          <p:cTn id="2350" fill="hold">
                            <p:stCondLst>
                              <p:cond delay="0"/>
                            </p:stCondLst>
                            <p:childTnLst>
                              <p:par>
                                <p:cTn id="235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53" fill="hold">
                      <p:stCondLst>
                        <p:cond delay="indefinite"/>
                      </p:stCondLst>
                      <p:childTnLst>
                        <p:par>
                          <p:cTn id="2354" fill="hold">
                            <p:stCondLst>
                              <p:cond delay="0"/>
                            </p:stCondLst>
                            <p:childTnLst>
                              <p:par>
                                <p:cTn id="235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57" fill="hold">
                      <p:stCondLst>
                        <p:cond delay="indefinite"/>
                      </p:stCondLst>
                      <p:childTnLst>
                        <p:par>
                          <p:cTn id="2358" fill="hold">
                            <p:stCondLst>
                              <p:cond delay="0"/>
                            </p:stCondLst>
                            <p:childTnLst>
                              <p:par>
                                <p:cTn id="235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6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6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6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6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6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7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73" fill="hold">
                      <p:stCondLst>
                        <p:cond delay="indefinite"/>
                      </p:stCondLst>
                      <p:childTnLst>
                        <p:par>
                          <p:cTn id="2374" fill="hold">
                            <p:stCondLst>
                              <p:cond delay="0"/>
                            </p:stCondLst>
                            <p:childTnLst>
                              <p:par>
                                <p:cTn id="237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77" fill="hold">
                      <p:stCondLst>
                        <p:cond delay="indefinite"/>
                      </p:stCondLst>
                      <p:childTnLst>
                        <p:par>
                          <p:cTn id="2378" fill="hold">
                            <p:stCondLst>
                              <p:cond delay="0"/>
                            </p:stCondLst>
                            <p:childTnLst>
                              <p:par>
                                <p:cTn id="237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2b3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4" name="TextShape 1"/>
          <p:cNvSpPr txBox="1"/>
          <p:nvPr/>
        </p:nvSpPr>
        <p:spPr>
          <a:xfrm>
            <a:off x="68760" y="4848480"/>
            <a:ext cx="411120" cy="294840"/>
          </a:xfrm>
          <a:prstGeom prst="rect">
            <a:avLst/>
          </a:prstGeom>
          <a:noFill/>
          <a:ln>
            <a:noFill/>
          </a:ln>
        </p:spPr>
        <p:txBody>
          <a:bodyPr lIns="68400" rIns="68400" tIns="68400" bIns="68400" anchor="ctr"/>
          <a:p>
            <a:pPr>
              <a:lnSpc>
                <a:spcPct val="100000"/>
              </a:lnSpc>
            </a:pPr>
            <a:fld id="{72F460A6-338C-424F-B284-1F8431FB28CC}" type="slidenum">
              <a:rPr b="0" lang="en-US" sz="900" spc="-1" strike="noStrike">
                <a:solidFill>
                  <a:srgbClr val="0b87a1"/>
                </a:solidFill>
                <a:latin typeface="Dosis Light"/>
                <a:ea typeface="Dosis Light"/>
              </a:rPr>
              <a:t>&lt;number&gt;</a:t>
            </a:fld>
            <a:endParaRPr b="0" lang="en-US" sz="900" spc="-1" strike="noStrike">
              <a:latin typeface="Times New Roman"/>
            </a:endParaRPr>
          </a:p>
        </p:txBody>
      </p:sp>
      <p:pic>
        <p:nvPicPr>
          <p:cNvPr id="4465" name="Picture 4" descr=""/>
          <p:cNvPicPr/>
          <p:nvPr/>
        </p:nvPicPr>
        <p:blipFill>
          <a:blip r:embed="rId1"/>
          <a:stretch/>
        </p:blipFill>
        <p:spPr>
          <a:xfrm>
            <a:off x="156600" y="4446000"/>
            <a:ext cx="520200" cy="520200"/>
          </a:xfrm>
          <a:prstGeom prst="rect">
            <a:avLst/>
          </a:prstGeom>
          <a:ln>
            <a:noFill/>
          </a:ln>
        </p:spPr>
      </p:pic>
      <p:sp>
        <p:nvSpPr>
          <p:cNvPr id="4466" name="CustomShape 2"/>
          <p:cNvSpPr/>
          <p:nvPr/>
        </p:nvSpPr>
        <p:spPr>
          <a:xfrm>
            <a:off x="352440" y="-74160"/>
            <a:ext cx="5070600" cy="857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b"/>
          <a:p>
            <a:pPr>
              <a:lnSpc>
                <a:spcPct val="100000"/>
              </a:lnSpc>
            </a:pPr>
            <a:r>
              <a:rPr b="0" lang="en-US" sz="2600" spc="-1" strike="noStrike">
                <a:solidFill>
                  <a:srgbClr val="268bd2"/>
                </a:solidFill>
                <a:latin typeface="Vazir Code"/>
                <a:ea typeface="Dosis Light"/>
              </a:rPr>
              <a:t>Analyzing tabular data ...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4467" name="TextShape 3"/>
          <p:cNvSpPr txBox="1"/>
          <p:nvPr/>
        </p:nvSpPr>
        <p:spPr>
          <a:xfrm>
            <a:off x="293760" y="1085040"/>
            <a:ext cx="5652720" cy="3714120"/>
          </a:xfrm>
          <a:prstGeom prst="rect">
            <a:avLst/>
          </a:prstGeom>
          <a:noFill/>
          <a:ln w="38160">
            <a:noFill/>
          </a:ln>
        </p:spPr>
        <p:txBody>
          <a:bodyPr lIns="109080" rIns="109080" tIns="64080" bIns="64080"/>
          <a:p>
            <a:pPr marL="216000" indent="-216000">
              <a:spcBef>
                <a:spcPts val="289"/>
              </a:spcBef>
              <a:spcAft>
                <a:spcPts val="289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dddddd"/>
                </a:solidFill>
                <a:latin typeface="Vazir Code"/>
                <a:ea typeface="Noto Sans CJK SC Regular"/>
              </a:rPr>
              <a:t>We want </a:t>
            </a:r>
            <a:r>
              <a:rPr b="1" lang="en-US" sz="1200" spc="-1" strike="noStrike">
                <a:solidFill>
                  <a:srgbClr val="ce181e"/>
                </a:solidFill>
                <a:latin typeface="Vazir Code"/>
                <a:ea typeface="Noto Sans CJK SC Regular"/>
              </a:rPr>
              <a:t>odds ratios</a:t>
            </a:r>
            <a:r>
              <a:rPr b="0" lang="en-US" sz="1200" spc="-1" strike="noStrike">
                <a:solidFill>
                  <a:srgbClr val="dddddd"/>
                </a:solidFill>
                <a:latin typeface="Vazir Code"/>
                <a:ea typeface="Noto Sans CJK SC Regular"/>
              </a:rPr>
              <a:t> instead of coefficients</a:t>
            </a:r>
            <a:endParaRPr b="0" lang="en-US" sz="1200" spc="-1" strike="noStrike">
              <a:latin typeface="Arial"/>
            </a:endParaRPr>
          </a:p>
          <a:p>
            <a:r>
              <a:rPr b="0" lang="en-US" sz="1200" spc="-1" strike="noStrike">
                <a:solidFill>
                  <a:srgbClr val="dddddd"/>
                </a:solidFill>
                <a:latin typeface="Vazir Code"/>
                <a:ea typeface="Noto Sans CJK SC Regular"/>
              </a:rPr>
              <a:t>&gt; </a:t>
            </a:r>
            <a:r>
              <a:rPr b="0" lang="en-US" sz="1200" spc="-1" strike="noStrike">
                <a:solidFill>
                  <a:srgbClr val="268bd2"/>
                </a:solidFill>
                <a:latin typeface="Vazir Code"/>
                <a:ea typeface="Noto Sans CJK SC Regular"/>
              </a:rPr>
              <a:t>install.packages</a:t>
            </a:r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(</a:t>
            </a:r>
            <a:r>
              <a:rPr b="0" lang="en-US" sz="1200" spc="-1" strike="noStrike">
                <a:solidFill>
                  <a:srgbClr val="2aa198"/>
                </a:solidFill>
                <a:latin typeface="Vazir Code"/>
                <a:ea typeface="Noto Sans CJK SC Regular"/>
              </a:rPr>
              <a:t>"questionr"</a:t>
            </a:r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)</a:t>
            </a:r>
            <a:endParaRPr b="0" lang="en-US" sz="1200" spc="-1" strike="noStrike">
              <a:latin typeface="Arial"/>
            </a:endParaRPr>
          </a:p>
          <a:p>
            <a:r>
              <a:rPr b="0" lang="en-US" sz="1200" spc="-1" strike="noStrike">
                <a:solidFill>
                  <a:srgbClr val="dddddd"/>
                </a:solidFill>
                <a:latin typeface="Vazir Code"/>
                <a:ea typeface="Noto Sans CJK SC Regular"/>
              </a:rPr>
              <a:t>&gt; </a:t>
            </a:r>
            <a:r>
              <a:rPr b="0" lang="en-US" sz="1200" spc="-1" strike="noStrike">
                <a:solidFill>
                  <a:srgbClr val="859900"/>
                </a:solidFill>
                <a:latin typeface="Vazir Code"/>
                <a:ea typeface="Noto Sans CJK SC Regular"/>
              </a:rPr>
              <a:t>require</a:t>
            </a:r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(</a:t>
            </a:r>
            <a:r>
              <a:rPr b="0" lang="en-US" sz="1200" spc="-1" strike="noStrike">
                <a:solidFill>
                  <a:srgbClr val="2aa198"/>
                </a:solidFill>
                <a:latin typeface="Vazir Code"/>
                <a:ea typeface="Noto Sans CJK SC Regular"/>
              </a:rPr>
              <a:t>"questionr"</a:t>
            </a:r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)</a:t>
            </a:r>
            <a:endParaRPr b="0" lang="en-US" sz="1200" spc="-1" strike="noStrike">
              <a:latin typeface="Arial"/>
            </a:endParaRPr>
          </a:p>
          <a:p>
            <a:r>
              <a:rPr b="0" lang="en-US" sz="1200" spc="-1" strike="noStrike">
                <a:solidFill>
                  <a:srgbClr val="dddddd"/>
                </a:solidFill>
                <a:latin typeface="Vazir Code"/>
                <a:ea typeface="Noto Sans CJK SC Regular"/>
              </a:rPr>
              <a:t>&gt; </a:t>
            </a:r>
            <a:r>
              <a:rPr b="0" lang="en-US" sz="1200" spc="-1" strike="noStrike">
                <a:solidFill>
                  <a:srgbClr val="268bd2"/>
                </a:solidFill>
                <a:latin typeface="Vazir Code"/>
                <a:ea typeface="Noto Sans CJK SC Regular"/>
              </a:rPr>
              <a:t>odds.ratio</a:t>
            </a:r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(</a:t>
            </a:r>
            <a:r>
              <a:rPr b="0" lang="en-US" sz="1200" spc="-1" strike="noStrike">
                <a:solidFill>
                  <a:srgbClr val="dddddd"/>
                </a:solidFill>
                <a:latin typeface="Vazir Code"/>
                <a:ea typeface="Noto Sans CJK SC Regular"/>
              </a:rPr>
              <a:t>fit</a:t>
            </a:r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)</a:t>
            </a:r>
            <a:endParaRPr b="0" lang="en-US" sz="1200" spc="-1" strike="noStrike">
              <a:latin typeface="Arial"/>
            </a:endParaRPr>
          </a:p>
          <a:p>
            <a:r>
              <a:rPr b="0" lang="en-US" sz="1100" spc="-1" strike="noStrike">
                <a:solidFill>
                  <a:srgbClr val="dddddd"/>
                </a:solidFill>
                <a:latin typeface="Vazir Code"/>
                <a:ea typeface="Noto Sans CJK SC Regular"/>
              </a:rPr>
              <a:t>                 </a:t>
            </a:r>
            <a:r>
              <a:rPr b="0" lang="en-US" sz="1100" spc="-1" strike="noStrike">
                <a:solidFill>
                  <a:srgbClr val="dddddd"/>
                </a:solidFill>
                <a:latin typeface="Vazir Code"/>
                <a:ea typeface="Noto Sans CJK SC Regular"/>
              </a:rPr>
              <a:t>OR   2.5 % 97.5 %         p    </a:t>
            </a:r>
            <a:endParaRPr b="0" lang="en-US" sz="1100" spc="-1" strike="noStrike">
              <a:latin typeface="Arial"/>
            </a:endParaRPr>
          </a:p>
          <a:p>
            <a:r>
              <a:rPr b="0" lang="en-US" sz="1100" spc="-1" strike="noStrike">
                <a:solidFill>
                  <a:srgbClr val="dddddd"/>
                </a:solidFill>
                <a:latin typeface="Vazir Code"/>
                <a:ea typeface="Noto Sans CJK SC Regular"/>
              </a:rPr>
              <a:t>(Intercept) 0.18125 0.10462 0.2999 1.776e-10 ***</a:t>
            </a:r>
            <a:endParaRPr b="0" lang="en-US" sz="1100" spc="-1" strike="noStrike">
              <a:latin typeface="Arial"/>
            </a:endParaRPr>
          </a:p>
          <a:p>
            <a:r>
              <a:rPr b="0" lang="en-US" sz="1100" spc="-1" strike="noStrike">
                <a:solidFill>
                  <a:srgbClr val="dddddd"/>
                </a:solidFill>
                <a:latin typeface="Vazir Code"/>
                <a:ea typeface="Noto Sans CJK SC Regular"/>
              </a:rPr>
              <a:t>induced     1.51912 1.01599 2.2824   0.04201 *  </a:t>
            </a:r>
            <a:endParaRPr b="0" lang="en-US" sz="1100" spc="-1" strike="noStrike">
              <a:latin typeface="Arial"/>
            </a:endParaRPr>
          </a:p>
          <a:p>
            <a:r>
              <a:rPr b="0" lang="en-US" sz="1100" spc="-1" strike="noStrike">
                <a:solidFill>
                  <a:srgbClr val="dddddd"/>
                </a:solidFill>
                <a:latin typeface="Vazir Code"/>
                <a:ea typeface="Noto Sans CJK SC Regular"/>
              </a:rPr>
              <a:t>spontaneous 3.31085 2.21211 5.0865 1.543e-08 ***</a:t>
            </a:r>
            <a:endParaRPr b="0" lang="en-US" sz="1100" spc="-1" strike="noStrike">
              <a:latin typeface="Arial"/>
            </a:endParaRPr>
          </a:p>
          <a:p>
            <a:r>
              <a:rPr b="0" lang="en-US" sz="1100" spc="-1" strike="noStrike">
                <a:solidFill>
                  <a:srgbClr val="dddddd"/>
                </a:solidFill>
                <a:latin typeface="Vazir Code"/>
                <a:ea typeface="Noto Sans CJK SC Regular"/>
              </a:rPr>
              <a:t>---</a:t>
            </a:r>
            <a:endParaRPr b="0" lang="en-US" sz="1100" spc="-1" strike="noStrike">
              <a:latin typeface="Arial"/>
            </a:endParaRPr>
          </a:p>
          <a:p>
            <a:r>
              <a:rPr b="0" lang="en-US" sz="1100" spc="-1" strike="noStrike">
                <a:solidFill>
                  <a:srgbClr val="dddddd"/>
                </a:solidFill>
                <a:latin typeface="Vazir Code"/>
                <a:ea typeface="Noto Sans CJK SC Regular"/>
              </a:rPr>
              <a:t>Signif. codes:  0 ‘***’ 0.001 ‘**’ 0.01 ‘*’ 0.05 ‘.’ 0.1 ‘ ’ 1</a:t>
            </a:r>
            <a:endParaRPr b="0" lang="en-US" sz="1100" spc="-1" strike="noStrike">
              <a:latin typeface="Arial"/>
            </a:endParaRPr>
          </a:p>
          <a:p>
            <a:endParaRPr b="0" lang="en-US" sz="1100" spc="-1" strike="noStrike">
              <a:latin typeface="Arial"/>
            </a:endParaRPr>
          </a:p>
        </p:txBody>
      </p:sp>
      <p:sp>
        <p:nvSpPr>
          <p:cNvPr id="4468" name="TextShape 4"/>
          <p:cNvSpPr txBox="1"/>
          <p:nvPr/>
        </p:nvSpPr>
        <p:spPr>
          <a:xfrm>
            <a:off x="532080" y="1100520"/>
            <a:ext cx="180720" cy="427320"/>
          </a:xfrm>
          <a:prstGeom prst="rect">
            <a:avLst/>
          </a:prstGeom>
          <a:noFill/>
          <a:ln>
            <a:noFill/>
          </a:ln>
        </p:spPr>
      </p:sp>
    </p:spTree>
  </p:cSld>
  <p:timing>
    <p:tnLst>
      <p:par>
        <p:cTn id="2381" dur="indefinite" restart="never" nodeType="tmRoot">
          <p:childTnLst>
            <p:seq>
              <p:cTn id="2382" dur="indefinite" nodeType="mainSeq">
                <p:childTnLst>
                  <p:par>
                    <p:cTn id="2383" fill="hold">
                      <p:stCondLst>
                        <p:cond delay="indefinite"/>
                      </p:stCondLst>
                      <p:childTnLst>
                        <p:par>
                          <p:cTn id="2384" fill="hold">
                            <p:stCondLst>
                              <p:cond delay="0"/>
                            </p:stCondLst>
                            <p:childTnLst>
                              <p:par>
                                <p:cTn id="238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87" fill="hold">
                      <p:stCondLst>
                        <p:cond delay="indefinite"/>
                      </p:stCondLst>
                      <p:childTnLst>
                        <p:par>
                          <p:cTn id="2388" fill="hold">
                            <p:stCondLst>
                              <p:cond delay="0"/>
                            </p:stCondLst>
                            <p:childTnLst>
                              <p:par>
                                <p:cTn id="238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9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93" fill="hold">
                      <p:stCondLst>
                        <p:cond delay="indefinite"/>
                      </p:stCondLst>
                      <p:childTnLst>
                        <p:par>
                          <p:cTn id="2394" fill="hold">
                            <p:stCondLst>
                              <p:cond delay="0"/>
                            </p:stCondLst>
                            <p:childTnLst>
                              <p:par>
                                <p:cTn id="239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97" fill="hold">
                      <p:stCondLst>
                        <p:cond delay="indefinite"/>
                      </p:stCondLst>
                      <p:childTnLst>
                        <p:par>
                          <p:cTn id="2398" fill="hold">
                            <p:stCondLst>
                              <p:cond delay="0"/>
                            </p:stCondLst>
                            <p:childTnLst>
                              <p:par>
                                <p:cTn id="239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0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0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0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0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0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2b3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9" name="TextShape 1"/>
          <p:cNvSpPr txBox="1"/>
          <p:nvPr/>
        </p:nvSpPr>
        <p:spPr>
          <a:xfrm>
            <a:off x="68760" y="4848480"/>
            <a:ext cx="411120" cy="294840"/>
          </a:xfrm>
          <a:prstGeom prst="rect">
            <a:avLst/>
          </a:prstGeom>
          <a:noFill/>
          <a:ln>
            <a:noFill/>
          </a:ln>
        </p:spPr>
        <p:txBody>
          <a:bodyPr lIns="68400" rIns="68400" tIns="68400" bIns="68400" anchor="ctr"/>
          <a:p>
            <a:pPr>
              <a:lnSpc>
                <a:spcPct val="100000"/>
              </a:lnSpc>
            </a:pPr>
            <a:fld id="{D07D6474-D0F3-4326-B551-48BF33234B09}" type="slidenum">
              <a:rPr b="0" lang="en-US" sz="900" spc="-1" strike="noStrike">
                <a:solidFill>
                  <a:srgbClr val="0b87a1"/>
                </a:solidFill>
                <a:latin typeface="Dosis Light"/>
                <a:ea typeface="Dosis Light"/>
              </a:rPr>
              <a:t>&lt;number&gt;</a:t>
            </a:fld>
            <a:endParaRPr b="0" lang="en-US" sz="900" spc="-1" strike="noStrike">
              <a:latin typeface="Times New Roman"/>
            </a:endParaRPr>
          </a:p>
        </p:txBody>
      </p:sp>
      <p:pic>
        <p:nvPicPr>
          <p:cNvPr id="4470" name="Picture 4" descr=""/>
          <p:cNvPicPr/>
          <p:nvPr/>
        </p:nvPicPr>
        <p:blipFill>
          <a:blip r:embed="rId1"/>
          <a:stretch/>
        </p:blipFill>
        <p:spPr>
          <a:xfrm>
            <a:off x="156600" y="4446000"/>
            <a:ext cx="520200" cy="520200"/>
          </a:xfrm>
          <a:prstGeom prst="rect">
            <a:avLst/>
          </a:prstGeom>
          <a:ln>
            <a:noFill/>
          </a:ln>
        </p:spPr>
      </p:pic>
      <p:sp>
        <p:nvSpPr>
          <p:cNvPr id="4471" name="CustomShape 2"/>
          <p:cNvSpPr/>
          <p:nvPr/>
        </p:nvSpPr>
        <p:spPr>
          <a:xfrm>
            <a:off x="352440" y="-74160"/>
            <a:ext cx="5070600" cy="857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b"/>
          <a:p>
            <a:pPr>
              <a:lnSpc>
                <a:spcPct val="100000"/>
              </a:lnSpc>
            </a:pPr>
            <a:r>
              <a:rPr b="0" lang="en-US" sz="2600" spc="-1" strike="noStrike">
                <a:solidFill>
                  <a:srgbClr val="268bd2"/>
                </a:solidFill>
                <a:latin typeface="Vazir Code"/>
                <a:ea typeface="Dosis Light"/>
              </a:rPr>
              <a:t>Comparison of Means: t-test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4472" name="TextShape 3"/>
          <p:cNvSpPr txBox="1"/>
          <p:nvPr/>
        </p:nvSpPr>
        <p:spPr>
          <a:xfrm>
            <a:off x="473760" y="1085040"/>
            <a:ext cx="5303520" cy="3738600"/>
          </a:xfrm>
          <a:prstGeom prst="rect">
            <a:avLst/>
          </a:prstGeom>
          <a:noFill/>
          <a:ln w="38160">
            <a:noFill/>
          </a:ln>
        </p:spPr>
        <p:txBody>
          <a:bodyPr lIns="109080" rIns="109080" tIns="64080" bIns="64080"/>
          <a:p>
            <a:r>
              <a:rPr b="0" lang="en-US" sz="14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&gt; iris2 </a:t>
            </a:r>
            <a:r>
              <a:rPr b="0" lang="en-US" sz="14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&lt;-</a:t>
            </a:r>
            <a:r>
              <a:rPr b="0" lang="en-US" sz="14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 iris</a:t>
            </a:r>
            <a:r>
              <a:rPr b="0" lang="en-US" sz="14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[</a:t>
            </a:r>
            <a:r>
              <a:rPr b="0" lang="en-US" sz="14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iris</a:t>
            </a:r>
            <a:r>
              <a:rPr b="0" lang="en-US" sz="14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$</a:t>
            </a:r>
            <a:r>
              <a:rPr b="0" lang="en-US" sz="14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Species </a:t>
            </a:r>
            <a:r>
              <a:rPr b="0" lang="en-US" sz="14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%in%</a:t>
            </a:r>
            <a:r>
              <a:rPr b="0" lang="en-US" sz="14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 </a:t>
            </a:r>
            <a:r>
              <a:rPr b="0" lang="en-US" sz="1400" spc="-1" strike="noStrike">
                <a:solidFill>
                  <a:srgbClr val="268bd2"/>
                </a:solidFill>
                <a:latin typeface="Vazir Code"/>
                <a:ea typeface="Noto Sans CJK SC Regular"/>
              </a:rPr>
              <a:t>c</a:t>
            </a:r>
            <a:r>
              <a:rPr b="0" lang="en-US" sz="14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(</a:t>
            </a:r>
            <a:endParaRPr b="0" lang="en-US" sz="1400" spc="-1" strike="noStrike">
              <a:latin typeface="Arial"/>
            </a:endParaRPr>
          </a:p>
          <a:p>
            <a:r>
              <a:rPr b="0" lang="en-US" sz="14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    </a:t>
            </a:r>
            <a:r>
              <a:rPr b="0" lang="en-US" sz="1400" spc="-1" strike="noStrike">
                <a:solidFill>
                  <a:srgbClr val="2aa198"/>
                </a:solidFill>
                <a:latin typeface="Vazir Code"/>
                <a:ea typeface="Noto Sans CJK SC Regular"/>
              </a:rPr>
              <a:t>"versicolor"</a:t>
            </a:r>
            <a:r>
              <a:rPr b="0" lang="en-US" sz="14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,</a:t>
            </a:r>
            <a:r>
              <a:rPr b="0" lang="en-US" sz="14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 </a:t>
            </a:r>
            <a:r>
              <a:rPr b="0" lang="en-US" sz="1400" spc="-1" strike="noStrike">
                <a:solidFill>
                  <a:srgbClr val="2aa198"/>
                </a:solidFill>
                <a:latin typeface="Vazir Code"/>
                <a:ea typeface="Noto Sans CJK SC Regular"/>
              </a:rPr>
              <a:t>"virginica"</a:t>
            </a:r>
            <a:endParaRPr b="0" lang="en-US" sz="1400" spc="-1" strike="noStrike">
              <a:latin typeface="Arial"/>
            </a:endParaRPr>
          </a:p>
          <a:p>
            <a:r>
              <a:rPr b="0" lang="en-US" sz="1400" spc="-1" strike="noStrike">
                <a:solidFill>
                  <a:srgbClr val="2aa198"/>
                </a:solidFill>
                <a:latin typeface="Vazir Code"/>
                <a:ea typeface="Noto Sans CJK SC Regular"/>
              </a:rPr>
              <a:t>    </a:t>
            </a:r>
            <a:r>
              <a:rPr b="0" lang="en-US" sz="14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),</a:t>
            </a:r>
            <a:r>
              <a:rPr b="0" lang="en-US" sz="14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 </a:t>
            </a:r>
            <a:r>
              <a:rPr b="0" lang="en-US" sz="14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]</a:t>
            </a:r>
            <a:endParaRPr b="0" lang="en-US" sz="1400" spc="-1" strike="noStrike">
              <a:latin typeface="Arial"/>
            </a:endParaRPr>
          </a:p>
          <a:p>
            <a:r>
              <a:rPr b="0" lang="en-US" sz="14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&gt; iris2 </a:t>
            </a:r>
            <a:r>
              <a:rPr b="0" lang="en-US" sz="14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&lt;-</a:t>
            </a:r>
            <a:r>
              <a:rPr b="0" lang="en-US" sz="14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 iris2 </a:t>
            </a:r>
            <a:r>
              <a:rPr b="0" lang="en-US" sz="14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&lt;-</a:t>
            </a:r>
            <a:r>
              <a:rPr b="0" lang="en-US" sz="14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 </a:t>
            </a:r>
            <a:r>
              <a:rPr b="0" lang="en-US" sz="1400" spc="-1" strike="noStrike">
                <a:solidFill>
                  <a:srgbClr val="268bd2"/>
                </a:solidFill>
                <a:latin typeface="Vazir Code"/>
                <a:ea typeface="Noto Sans CJK SC Regular"/>
              </a:rPr>
              <a:t>subset</a:t>
            </a:r>
            <a:r>
              <a:rPr b="0" lang="en-US" sz="14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(</a:t>
            </a:r>
            <a:endParaRPr b="0" lang="en-US" sz="1400" spc="-1" strike="noStrike">
              <a:latin typeface="Arial"/>
            </a:endParaRPr>
          </a:p>
          <a:p>
            <a:r>
              <a:rPr b="0" lang="en-US" sz="14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  </a:t>
            </a:r>
            <a:r>
              <a:rPr b="0" lang="en-US" sz="14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iris</a:t>
            </a:r>
            <a:r>
              <a:rPr b="0" lang="en-US" sz="14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,</a:t>
            </a:r>
            <a:r>
              <a:rPr b="0" lang="en-US" sz="14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 Species </a:t>
            </a:r>
            <a:r>
              <a:rPr b="0" lang="en-US" sz="14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==</a:t>
            </a:r>
            <a:r>
              <a:rPr b="0" lang="en-US" sz="14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 </a:t>
            </a:r>
            <a:r>
              <a:rPr b="0" lang="en-US" sz="1400" spc="-1" strike="noStrike">
                <a:solidFill>
                  <a:srgbClr val="2aa198"/>
                </a:solidFill>
                <a:latin typeface="Vazir Code"/>
                <a:ea typeface="Noto Sans CJK SC Regular"/>
              </a:rPr>
              <a:t>"versicolor"</a:t>
            </a:r>
            <a:r>
              <a:rPr b="0" lang="en-US" sz="14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 </a:t>
            </a:r>
            <a:r>
              <a:rPr b="0" lang="en-US" sz="14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|</a:t>
            </a:r>
            <a:r>
              <a:rPr b="0" lang="en-US" sz="14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 Species </a:t>
            </a:r>
            <a:r>
              <a:rPr b="0" lang="en-US" sz="14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==</a:t>
            </a:r>
            <a:r>
              <a:rPr b="0" lang="en-US" sz="14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 </a:t>
            </a:r>
            <a:r>
              <a:rPr b="0" lang="en-US" sz="1400" spc="-1" strike="noStrike">
                <a:solidFill>
                  <a:srgbClr val="2aa198"/>
                </a:solidFill>
                <a:latin typeface="Vazir Code"/>
                <a:ea typeface="Noto Sans CJK SC Regular"/>
              </a:rPr>
              <a:t>"virginica"</a:t>
            </a:r>
            <a:endParaRPr b="0" lang="en-US" sz="1400" spc="-1" strike="noStrike">
              <a:latin typeface="Arial"/>
            </a:endParaRPr>
          </a:p>
          <a:p>
            <a:r>
              <a:rPr b="0" lang="en-US" sz="14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)</a:t>
            </a:r>
            <a:endParaRPr b="0" lang="en-US" sz="1400" spc="-1" strike="noStrike">
              <a:latin typeface="Arial"/>
            </a:endParaRPr>
          </a:p>
          <a:p>
            <a:r>
              <a:rPr b="0" lang="en-US" sz="14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&gt; </a:t>
            </a:r>
            <a:r>
              <a:rPr b="0" lang="en-US" sz="1400" spc="-1" strike="noStrike">
                <a:solidFill>
                  <a:srgbClr val="268bd2"/>
                </a:solidFill>
                <a:latin typeface="Vazir Code"/>
                <a:ea typeface="Noto Sans CJK SC Regular"/>
              </a:rPr>
              <a:t>t.test</a:t>
            </a:r>
            <a:r>
              <a:rPr b="0" lang="en-US" sz="14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(</a:t>
            </a:r>
            <a:r>
              <a:rPr b="0" lang="en-US" sz="14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Sepal.Width </a:t>
            </a:r>
            <a:r>
              <a:rPr b="0" lang="en-US" sz="14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~</a:t>
            </a:r>
            <a:r>
              <a:rPr b="0" lang="en-US" sz="14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 Species</a:t>
            </a:r>
            <a:r>
              <a:rPr b="0" lang="en-US" sz="14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,</a:t>
            </a:r>
            <a:r>
              <a:rPr b="0" lang="en-US" sz="14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 data </a:t>
            </a:r>
            <a:r>
              <a:rPr b="0" lang="en-US" sz="14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=</a:t>
            </a:r>
            <a:r>
              <a:rPr b="0" lang="en-US" sz="14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 iris2</a:t>
            </a:r>
            <a:r>
              <a:rPr b="0" lang="en-US" sz="14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)</a:t>
            </a:r>
            <a:endParaRPr b="0" lang="en-US" sz="1400" spc="-1" strike="noStrike">
              <a:latin typeface="Arial"/>
            </a:endParaRPr>
          </a:p>
          <a:p>
            <a:r>
              <a:rPr b="0" lang="en-US" sz="1000" spc="-1" strike="noStrike">
                <a:solidFill>
                  <a:srgbClr val="dddddd"/>
                </a:solidFill>
                <a:latin typeface="Vazir Code"/>
                <a:ea typeface="Noto Sans CJK SC Regular"/>
              </a:rPr>
              <a:t>	</a:t>
            </a:r>
            <a:r>
              <a:rPr b="0" lang="en-US" sz="1000" spc="-1" strike="noStrike">
                <a:solidFill>
                  <a:srgbClr val="dddddd"/>
                </a:solidFill>
                <a:latin typeface="Vazir Code"/>
                <a:ea typeface="Noto Sans CJK SC Regular"/>
              </a:rPr>
              <a:t>Welch Two Sample t-test</a:t>
            </a:r>
            <a:endParaRPr b="0" lang="en-US" sz="1000" spc="-1" strike="noStrike">
              <a:latin typeface="Arial"/>
            </a:endParaRPr>
          </a:p>
          <a:p>
            <a:r>
              <a:rPr b="0" lang="en-US" sz="1000" spc="-1" strike="noStrike">
                <a:solidFill>
                  <a:srgbClr val="dddddd"/>
                </a:solidFill>
                <a:latin typeface="Vazir Code"/>
                <a:ea typeface="Noto Sans CJK SC Regular"/>
              </a:rPr>
              <a:t>data:  Sepal.Width by Species</a:t>
            </a:r>
            <a:endParaRPr b="0" lang="en-US" sz="1000" spc="-1" strike="noStrike">
              <a:latin typeface="Arial"/>
            </a:endParaRPr>
          </a:p>
          <a:p>
            <a:r>
              <a:rPr b="0" lang="en-US" sz="1000" spc="-1" strike="noStrike">
                <a:solidFill>
                  <a:srgbClr val="dddddd"/>
                </a:solidFill>
                <a:latin typeface="Vazir Code"/>
                <a:ea typeface="Noto Sans CJK SC Regular"/>
              </a:rPr>
              <a:t>t = -3.2058, df = 97.927, p-value = 0.001819</a:t>
            </a:r>
            <a:endParaRPr b="0" lang="en-US" sz="1000" spc="-1" strike="noStrike">
              <a:latin typeface="Arial"/>
            </a:endParaRPr>
          </a:p>
          <a:p>
            <a:r>
              <a:rPr b="0" lang="en-US" sz="1000" spc="-1" strike="noStrike">
                <a:solidFill>
                  <a:srgbClr val="dddddd"/>
                </a:solidFill>
                <a:latin typeface="Vazir Code"/>
                <a:ea typeface="Noto Sans CJK SC Regular"/>
              </a:rPr>
              <a:t>alternative hypothesis: true difference in means is not equal to 0</a:t>
            </a:r>
            <a:endParaRPr b="0" lang="en-US" sz="1000" spc="-1" strike="noStrike">
              <a:latin typeface="Arial"/>
            </a:endParaRPr>
          </a:p>
          <a:p>
            <a:r>
              <a:rPr b="0" lang="en-US" sz="1000" spc="-1" strike="noStrike">
                <a:solidFill>
                  <a:srgbClr val="dddddd"/>
                </a:solidFill>
                <a:latin typeface="Vazir Code"/>
                <a:ea typeface="Noto Sans CJK SC Regular"/>
              </a:rPr>
              <a:t>95 percent confidence interval:</a:t>
            </a:r>
            <a:endParaRPr b="0" lang="en-US" sz="1000" spc="-1" strike="noStrike">
              <a:latin typeface="Arial"/>
            </a:endParaRPr>
          </a:p>
          <a:p>
            <a:r>
              <a:rPr b="0" lang="en-US" sz="1000" spc="-1" strike="noStrike">
                <a:solidFill>
                  <a:srgbClr val="dddddd"/>
                </a:solidFill>
                <a:latin typeface="Vazir Code"/>
                <a:ea typeface="Noto Sans CJK SC Regular"/>
              </a:rPr>
              <a:t> </a:t>
            </a:r>
            <a:r>
              <a:rPr b="0" lang="en-US" sz="1000" spc="-1" strike="noStrike">
                <a:solidFill>
                  <a:srgbClr val="dddddd"/>
                </a:solidFill>
                <a:latin typeface="Vazir Code"/>
                <a:ea typeface="Noto Sans CJK SC Regular"/>
              </a:rPr>
              <a:t>-0.33028364 -0.07771636</a:t>
            </a:r>
            <a:endParaRPr b="0" lang="en-US" sz="1000" spc="-1" strike="noStrike">
              <a:latin typeface="Arial"/>
            </a:endParaRPr>
          </a:p>
          <a:p>
            <a:r>
              <a:rPr b="0" lang="en-US" sz="1000" spc="-1" strike="noStrike">
                <a:solidFill>
                  <a:srgbClr val="dddddd"/>
                </a:solidFill>
                <a:latin typeface="Vazir Code"/>
                <a:ea typeface="Noto Sans CJK SC Regular"/>
              </a:rPr>
              <a:t>sample estimates:</a:t>
            </a:r>
            <a:endParaRPr b="0" lang="en-US" sz="1000" spc="-1" strike="noStrike">
              <a:latin typeface="Arial"/>
            </a:endParaRPr>
          </a:p>
          <a:p>
            <a:r>
              <a:rPr b="0" lang="en-US" sz="1000" spc="-1" strike="noStrike">
                <a:solidFill>
                  <a:srgbClr val="dddddd"/>
                </a:solidFill>
                <a:latin typeface="Vazir Code"/>
                <a:ea typeface="Noto Sans CJK SC Regular"/>
              </a:rPr>
              <a:t>mean in group versicolor  mean in group virginica </a:t>
            </a:r>
            <a:endParaRPr b="0" lang="en-US" sz="1000" spc="-1" strike="noStrike">
              <a:latin typeface="Arial"/>
            </a:endParaRPr>
          </a:p>
          <a:p>
            <a:r>
              <a:rPr b="0" lang="en-US" sz="1000" spc="-1" strike="noStrike">
                <a:solidFill>
                  <a:srgbClr val="dddddd"/>
                </a:solidFill>
                <a:latin typeface="Vazir Code"/>
                <a:ea typeface="Noto Sans CJK SC Regular"/>
              </a:rPr>
              <a:t>                   </a:t>
            </a:r>
            <a:r>
              <a:rPr b="0" lang="en-US" sz="1000" spc="-1" strike="noStrike">
                <a:solidFill>
                  <a:srgbClr val="dddddd"/>
                </a:solidFill>
                <a:latin typeface="Vazir Code"/>
                <a:ea typeface="Noto Sans CJK SC Regular"/>
              </a:rPr>
              <a:t>2.770                    2.974 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4473" name="TextShape 4"/>
          <p:cNvSpPr txBox="1"/>
          <p:nvPr/>
        </p:nvSpPr>
        <p:spPr>
          <a:xfrm>
            <a:off x="532080" y="1100520"/>
            <a:ext cx="180720" cy="427320"/>
          </a:xfrm>
          <a:prstGeom prst="rect">
            <a:avLst/>
          </a:prstGeom>
          <a:noFill/>
          <a:ln>
            <a:noFill/>
          </a:ln>
        </p:spPr>
      </p:sp>
    </p:spTree>
  </p:cSld>
  <p:timing>
    <p:tnLst>
      <p:par>
        <p:cTn id="2411" dur="indefinite" restart="never" nodeType="tmRoot">
          <p:childTnLst>
            <p:seq>
              <p:cTn id="2412" dur="indefinite" nodeType="mainSeq">
                <p:childTnLst>
                  <p:par>
                    <p:cTn id="2413" fill="hold">
                      <p:stCondLst>
                        <p:cond delay="indefinite"/>
                      </p:stCondLst>
                      <p:childTnLst>
                        <p:par>
                          <p:cTn id="2414" fill="hold">
                            <p:stCondLst>
                              <p:cond delay="0"/>
                            </p:stCondLst>
                            <p:childTnLst>
                              <p:par>
                                <p:cTn id="241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1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1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21" fill="hold">
                      <p:stCondLst>
                        <p:cond delay="indefinite"/>
                      </p:stCondLst>
                      <p:childTnLst>
                        <p:par>
                          <p:cTn id="2422" fill="hold">
                            <p:stCondLst>
                              <p:cond delay="0"/>
                            </p:stCondLst>
                            <p:childTnLst>
                              <p:par>
                                <p:cTn id="242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2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2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29" fill="hold">
                      <p:stCondLst>
                        <p:cond delay="indefinite"/>
                      </p:stCondLst>
                      <p:childTnLst>
                        <p:par>
                          <p:cTn id="2430" fill="hold">
                            <p:stCondLst>
                              <p:cond delay="0"/>
                            </p:stCondLst>
                            <p:childTnLst>
                              <p:par>
                                <p:cTn id="243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33" fill="hold">
                      <p:stCondLst>
                        <p:cond delay="indefinite"/>
                      </p:stCondLst>
                      <p:childTnLst>
                        <p:par>
                          <p:cTn id="2434" fill="hold">
                            <p:stCondLst>
                              <p:cond delay="0"/>
                            </p:stCondLst>
                            <p:childTnLst>
                              <p:par>
                                <p:cTn id="243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3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3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4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4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4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4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4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5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2b3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1" name="TextShape 1"/>
          <p:cNvSpPr txBox="1"/>
          <p:nvPr/>
        </p:nvSpPr>
        <p:spPr>
          <a:xfrm>
            <a:off x="514440" y="2630520"/>
            <a:ext cx="4120920" cy="869400"/>
          </a:xfrm>
          <a:prstGeom prst="rect">
            <a:avLst/>
          </a:prstGeom>
          <a:noFill/>
          <a:ln>
            <a:noFill/>
          </a:ln>
        </p:spPr>
        <p:txBody>
          <a:bodyPr lIns="68400" rIns="68400" tIns="68400" bIns="68400" anchor="b"/>
          <a:p>
            <a:pPr>
              <a:lnSpc>
                <a:spcPct val="100000"/>
              </a:lnSpc>
            </a:pPr>
            <a:r>
              <a:rPr b="0" lang="en-US" sz="4800" spc="-1" strike="noStrike">
                <a:solidFill>
                  <a:srgbClr val="268bd2"/>
                </a:solidFill>
                <a:latin typeface="Vazir Code"/>
                <a:ea typeface="Dosis Light"/>
              </a:rPr>
              <a:t>Part 1</a:t>
            </a:r>
            <a:endParaRPr b="0" lang="en-US" sz="4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32" name="TextShape 2"/>
          <p:cNvSpPr txBox="1"/>
          <p:nvPr/>
        </p:nvSpPr>
        <p:spPr>
          <a:xfrm>
            <a:off x="0" y="4848480"/>
            <a:ext cx="411120" cy="294840"/>
          </a:xfrm>
          <a:prstGeom prst="rect">
            <a:avLst/>
          </a:prstGeom>
          <a:noFill/>
          <a:ln>
            <a:noFill/>
          </a:ln>
        </p:spPr>
        <p:txBody>
          <a:bodyPr lIns="68400" rIns="68400" tIns="68400" bIns="68400" anchor="ctr"/>
          <a:p>
            <a:pPr>
              <a:lnSpc>
                <a:spcPct val="100000"/>
              </a:lnSpc>
            </a:pPr>
            <a:fld id="{3BA6CB18-4974-4CCA-BDBA-4E435C10F9A0}" type="slidenum">
              <a:rPr b="0" lang="en-US" sz="900" spc="-1" strike="noStrike">
                <a:solidFill>
                  <a:srgbClr val="80bfb7"/>
                </a:solidFill>
                <a:latin typeface="Dosis Light"/>
                <a:ea typeface="Dosis Light"/>
              </a:rPr>
              <a:t>&lt;number&gt;</a:t>
            </a:fld>
            <a:endParaRPr b="0" lang="en-US" sz="900" spc="-1" strike="noStrike">
              <a:latin typeface="Times New Roman"/>
            </a:endParaRPr>
          </a:p>
        </p:txBody>
      </p:sp>
      <p:sp>
        <p:nvSpPr>
          <p:cNvPr id="3833" name="CustomShape 3"/>
          <p:cNvSpPr/>
          <p:nvPr/>
        </p:nvSpPr>
        <p:spPr>
          <a:xfrm>
            <a:off x="583560" y="3561120"/>
            <a:ext cx="5035320" cy="768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68400" rIns="68400" tIns="68400" bIns="6840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aa198"/>
                </a:solidFill>
                <a:latin typeface="Vazir Code"/>
              </a:rPr>
              <a:t>R software environment and programming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3834" name="Picture 23" descr=""/>
          <p:cNvPicPr/>
          <p:nvPr/>
        </p:nvPicPr>
        <p:blipFill>
          <a:blip r:embed="rId1"/>
          <a:stretch/>
        </p:blipFill>
        <p:spPr>
          <a:xfrm>
            <a:off x="156600" y="4446000"/>
            <a:ext cx="520200" cy="520200"/>
          </a:xfrm>
          <a:prstGeom prst="rect">
            <a:avLst/>
          </a:prstGeom>
          <a:ln>
            <a:noFill/>
          </a:ln>
        </p:spPr>
      </p:pic>
      <p:grpSp>
        <p:nvGrpSpPr>
          <p:cNvPr id="3835" name="Group 4"/>
          <p:cNvGrpSpPr/>
          <p:nvPr/>
        </p:nvGrpSpPr>
        <p:grpSpPr>
          <a:xfrm>
            <a:off x="3863880" y="1054800"/>
            <a:ext cx="993600" cy="956880"/>
            <a:chOff x="3863880" y="1054800"/>
            <a:chExt cx="993600" cy="956880"/>
          </a:xfrm>
        </p:grpSpPr>
        <p:sp>
          <p:nvSpPr>
            <p:cNvPr id="3836" name="CustomShape 5"/>
            <p:cNvSpPr/>
            <p:nvPr/>
          </p:nvSpPr>
          <p:spPr>
            <a:xfrm>
              <a:off x="4118040" y="1807560"/>
              <a:ext cx="484920" cy="204120"/>
            </a:xfrm>
            <a:custGeom>
              <a:avLst/>
              <a:gdLst/>
              <a:ahLst/>
              <a:rect l="l" t="t" r="r" b="b"/>
              <a:pathLst>
                <a:path w="9038" h="3811">
                  <a:moveTo>
                    <a:pt x="2956" y="1"/>
                  </a:moveTo>
                  <a:lnTo>
                    <a:pt x="2956" y="2956"/>
                  </a:lnTo>
                  <a:lnTo>
                    <a:pt x="685" y="2956"/>
                  </a:lnTo>
                  <a:lnTo>
                    <a:pt x="514" y="3005"/>
                  </a:lnTo>
                  <a:lnTo>
                    <a:pt x="367" y="3103"/>
                  </a:lnTo>
                  <a:lnTo>
                    <a:pt x="245" y="3200"/>
                  </a:lnTo>
                  <a:lnTo>
                    <a:pt x="147" y="3322"/>
                  </a:lnTo>
                  <a:lnTo>
                    <a:pt x="50" y="3469"/>
                  </a:lnTo>
                  <a:lnTo>
                    <a:pt x="1" y="3640"/>
                  </a:lnTo>
                  <a:lnTo>
                    <a:pt x="1" y="3811"/>
                  </a:lnTo>
                  <a:lnTo>
                    <a:pt x="9037" y="3811"/>
                  </a:lnTo>
                  <a:lnTo>
                    <a:pt x="9037" y="3640"/>
                  </a:lnTo>
                  <a:lnTo>
                    <a:pt x="8988" y="3469"/>
                  </a:lnTo>
                  <a:lnTo>
                    <a:pt x="8891" y="3322"/>
                  </a:lnTo>
                  <a:lnTo>
                    <a:pt x="8793" y="3200"/>
                  </a:lnTo>
                  <a:lnTo>
                    <a:pt x="8671" y="3103"/>
                  </a:lnTo>
                  <a:lnTo>
                    <a:pt x="8524" y="3005"/>
                  </a:lnTo>
                  <a:lnTo>
                    <a:pt x="8353" y="2956"/>
                  </a:lnTo>
                  <a:lnTo>
                    <a:pt x="6082" y="2956"/>
                  </a:lnTo>
                  <a:lnTo>
                    <a:pt x="6082" y="1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837" name="CustomShape 6"/>
            <p:cNvSpPr/>
            <p:nvPr/>
          </p:nvSpPr>
          <p:spPr>
            <a:xfrm>
              <a:off x="3863880" y="1054800"/>
              <a:ext cx="993600" cy="723600"/>
            </a:xfrm>
            <a:custGeom>
              <a:avLst/>
              <a:gdLst/>
              <a:ahLst/>
              <a:rect l="l" t="t" r="r" b="b"/>
              <a:pathLst>
                <a:path w="18514" h="13483">
                  <a:moveTo>
                    <a:pt x="17048" y="1466"/>
                  </a:moveTo>
                  <a:lnTo>
                    <a:pt x="17048" y="12017"/>
                  </a:lnTo>
                  <a:lnTo>
                    <a:pt x="1466" y="12017"/>
                  </a:lnTo>
                  <a:lnTo>
                    <a:pt x="1466" y="1466"/>
                  </a:lnTo>
                  <a:close/>
                  <a:moveTo>
                    <a:pt x="391" y="1"/>
                  </a:moveTo>
                  <a:lnTo>
                    <a:pt x="318" y="50"/>
                  </a:lnTo>
                  <a:lnTo>
                    <a:pt x="220" y="74"/>
                  </a:lnTo>
                  <a:lnTo>
                    <a:pt x="147" y="148"/>
                  </a:lnTo>
                  <a:lnTo>
                    <a:pt x="98" y="221"/>
                  </a:lnTo>
                  <a:lnTo>
                    <a:pt x="49" y="294"/>
                  </a:lnTo>
                  <a:lnTo>
                    <a:pt x="25" y="392"/>
                  </a:lnTo>
                  <a:lnTo>
                    <a:pt x="1" y="489"/>
                  </a:lnTo>
                  <a:lnTo>
                    <a:pt x="1" y="12994"/>
                  </a:lnTo>
                  <a:lnTo>
                    <a:pt x="25" y="13092"/>
                  </a:lnTo>
                  <a:lnTo>
                    <a:pt x="49" y="13189"/>
                  </a:lnTo>
                  <a:lnTo>
                    <a:pt x="98" y="13263"/>
                  </a:lnTo>
                  <a:lnTo>
                    <a:pt x="147" y="13336"/>
                  </a:lnTo>
                  <a:lnTo>
                    <a:pt x="220" y="13409"/>
                  </a:lnTo>
                  <a:lnTo>
                    <a:pt x="318" y="13434"/>
                  </a:lnTo>
                  <a:lnTo>
                    <a:pt x="391" y="13483"/>
                  </a:lnTo>
                  <a:lnTo>
                    <a:pt x="18123" y="13483"/>
                  </a:lnTo>
                  <a:lnTo>
                    <a:pt x="18196" y="13434"/>
                  </a:lnTo>
                  <a:lnTo>
                    <a:pt x="18293" y="13409"/>
                  </a:lnTo>
                  <a:lnTo>
                    <a:pt x="18367" y="13336"/>
                  </a:lnTo>
                  <a:lnTo>
                    <a:pt x="18416" y="13263"/>
                  </a:lnTo>
                  <a:lnTo>
                    <a:pt x="18464" y="13189"/>
                  </a:lnTo>
                  <a:lnTo>
                    <a:pt x="18489" y="13092"/>
                  </a:lnTo>
                  <a:lnTo>
                    <a:pt x="18513" y="12994"/>
                  </a:lnTo>
                  <a:lnTo>
                    <a:pt x="18513" y="489"/>
                  </a:lnTo>
                  <a:lnTo>
                    <a:pt x="18489" y="392"/>
                  </a:lnTo>
                  <a:lnTo>
                    <a:pt x="18464" y="294"/>
                  </a:lnTo>
                  <a:lnTo>
                    <a:pt x="18416" y="221"/>
                  </a:lnTo>
                  <a:lnTo>
                    <a:pt x="18367" y="148"/>
                  </a:lnTo>
                  <a:lnTo>
                    <a:pt x="18293" y="74"/>
                  </a:lnTo>
                  <a:lnTo>
                    <a:pt x="18196" y="50"/>
                  </a:lnTo>
                  <a:lnTo>
                    <a:pt x="18123" y="1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3838" name="CustomShape 7"/>
          <p:cNvSpPr/>
          <p:nvPr/>
        </p:nvSpPr>
        <p:spPr>
          <a:xfrm>
            <a:off x="1316160" y="1253520"/>
            <a:ext cx="121428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2aa198"/>
                </a:solidFill>
                <a:latin typeface="Vazir Code"/>
                <a:ea typeface="Arial"/>
              </a:rPr>
              <a:t>&lt;/&gt;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839" name="CustomShape 8"/>
          <p:cNvSpPr/>
          <p:nvPr/>
        </p:nvSpPr>
        <p:spPr>
          <a:xfrm>
            <a:off x="1760400" y="2259720"/>
            <a:ext cx="202680" cy="193680"/>
          </a:xfrm>
          <a:custGeom>
            <a:avLst/>
            <a:gdLst/>
            <a:ahLst/>
            <a:rect l="l" t="t" r="r" b="b"/>
            <a:pathLst>
              <a:path w="15144" h="1446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268bd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3840" name="Group 9"/>
          <p:cNvGrpSpPr/>
          <p:nvPr/>
        </p:nvGrpSpPr>
        <p:grpSpPr>
          <a:xfrm>
            <a:off x="596160" y="1781640"/>
            <a:ext cx="721440" cy="721440"/>
            <a:chOff x="596160" y="1781640"/>
            <a:chExt cx="721440" cy="721440"/>
          </a:xfrm>
        </p:grpSpPr>
        <p:sp>
          <p:nvSpPr>
            <p:cNvPr id="3841" name="CustomShape 10"/>
            <p:cNvSpPr/>
            <p:nvPr/>
          </p:nvSpPr>
          <p:spPr>
            <a:xfrm rot="1057200">
              <a:off x="669600" y="1855080"/>
              <a:ext cx="574560" cy="574560"/>
            </a:xfrm>
            <a:custGeom>
              <a:avLst/>
              <a:gdLst/>
              <a:ahLst/>
              <a:rect l="l" t="t" r="r" b="b"/>
              <a:pathLst>
                <a:path w="17732" h="17733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2aa198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842" name="CustomShape 11"/>
            <p:cNvSpPr/>
            <p:nvPr/>
          </p:nvSpPr>
          <p:spPr>
            <a:xfrm rot="1057200">
              <a:off x="651960" y="2228400"/>
              <a:ext cx="94680" cy="94680"/>
            </a:xfrm>
            <a:custGeom>
              <a:avLst/>
              <a:gdLst/>
              <a:ahLst/>
              <a:rect l="l" t="t" r="r" b="b"/>
              <a:pathLst>
                <a:path w="2932" h="2932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2aa198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843" name="CustomShape 12"/>
            <p:cNvSpPr/>
            <p:nvPr/>
          </p:nvSpPr>
          <p:spPr>
            <a:xfrm rot="1057200">
              <a:off x="711000" y="2299320"/>
              <a:ext cx="60480" cy="60480"/>
            </a:xfrm>
            <a:custGeom>
              <a:avLst/>
              <a:gdLst/>
              <a:ahLst/>
              <a:rect l="l" t="t" r="r" b="b"/>
              <a:pathLst>
                <a:path w="1881" h="1881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2aa198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844" name="CustomShape 13"/>
            <p:cNvSpPr/>
            <p:nvPr/>
          </p:nvSpPr>
          <p:spPr>
            <a:xfrm rot="1057200">
              <a:off x="649080" y="2179800"/>
              <a:ext cx="60840" cy="60840"/>
            </a:xfrm>
            <a:custGeom>
              <a:avLst/>
              <a:gdLst/>
              <a:ahLst/>
              <a:rect l="l" t="t" r="r" b="b"/>
              <a:pathLst>
                <a:path w="1882" h="1882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2aa198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3845" name="CustomShape 14"/>
          <p:cNvSpPr/>
          <p:nvPr/>
        </p:nvSpPr>
        <p:spPr>
          <a:xfrm rot="2467200">
            <a:off x="734040" y="1339200"/>
            <a:ext cx="281880" cy="269280"/>
          </a:xfrm>
          <a:custGeom>
            <a:avLst/>
            <a:gdLst/>
            <a:ahLst/>
            <a:rect l="l" t="t" r="r" b="b"/>
            <a:pathLst>
              <a:path w="15144" h="1446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268bd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846" name="CustomShape 15"/>
          <p:cNvSpPr/>
          <p:nvPr/>
        </p:nvSpPr>
        <p:spPr>
          <a:xfrm rot="19990800">
            <a:off x="1146960" y="1508760"/>
            <a:ext cx="202680" cy="193680"/>
          </a:xfrm>
          <a:custGeom>
            <a:avLst/>
            <a:gdLst/>
            <a:ahLst/>
            <a:rect l="l" t="t" r="r" b="b"/>
            <a:pathLst>
              <a:path w="15144" h="1446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268bd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847" name="CustomShape 16"/>
          <p:cNvSpPr/>
          <p:nvPr/>
        </p:nvSpPr>
        <p:spPr>
          <a:xfrm rot="2925600">
            <a:off x="2620080" y="1644120"/>
            <a:ext cx="151560" cy="144720"/>
          </a:xfrm>
          <a:custGeom>
            <a:avLst/>
            <a:gdLst/>
            <a:ahLst/>
            <a:rect l="l" t="t" r="r" b="b"/>
            <a:pathLst>
              <a:path w="15144" h="1446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268bd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848" name="CustomShape 17"/>
          <p:cNvSpPr/>
          <p:nvPr/>
        </p:nvSpPr>
        <p:spPr>
          <a:xfrm rot="19990800">
            <a:off x="1601280" y="938520"/>
            <a:ext cx="136800" cy="130320"/>
          </a:xfrm>
          <a:custGeom>
            <a:avLst/>
            <a:gdLst/>
            <a:ahLst/>
            <a:rect l="l" t="t" r="r" b="b"/>
            <a:pathLst>
              <a:path w="15144" h="1446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268bd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3849" name="Group 18"/>
          <p:cNvGrpSpPr/>
          <p:nvPr/>
        </p:nvGrpSpPr>
        <p:grpSpPr>
          <a:xfrm>
            <a:off x="1518480" y="1291320"/>
            <a:ext cx="820800" cy="607680"/>
            <a:chOff x="1518480" y="1291320"/>
            <a:chExt cx="820800" cy="607680"/>
          </a:xfrm>
        </p:grpSpPr>
        <p:sp>
          <p:nvSpPr>
            <p:cNvPr id="3850" name="CustomShape 19"/>
            <p:cNvSpPr/>
            <p:nvPr/>
          </p:nvSpPr>
          <p:spPr>
            <a:xfrm>
              <a:off x="1728360" y="1769760"/>
              <a:ext cx="401040" cy="129240"/>
            </a:xfrm>
            <a:custGeom>
              <a:avLst/>
              <a:gdLst/>
              <a:ahLst/>
              <a:rect l="l" t="t" r="r" b="b"/>
              <a:pathLst>
                <a:path w="9038" h="3811">
                  <a:moveTo>
                    <a:pt x="2956" y="1"/>
                  </a:moveTo>
                  <a:lnTo>
                    <a:pt x="2956" y="2956"/>
                  </a:lnTo>
                  <a:lnTo>
                    <a:pt x="685" y="2956"/>
                  </a:lnTo>
                  <a:lnTo>
                    <a:pt x="514" y="3005"/>
                  </a:lnTo>
                  <a:lnTo>
                    <a:pt x="367" y="3103"/>
                  </a:lnTo>
                  <a:lnTo>
                    <a:pt x="245" y="3200"/>
                  </a:lnTo>
                  <a:lnTo>
                    <a:pt x="147" y="3322"/>
                  </a:lnTo>
                  <a:lnTo>
                    <a:pt x="50" y="3469"/>
                  </a:lnTo>
                  <a:lnTo>
                    <a:pt x="1" y="3640"/>
                  </a:lnTo>
                  <a:lnTo>
                    <a:pt x="1" y="3811"/>
                  </a:lnTo>
                  <a:lnTo>
                    <a:pt x="9037" y="3811"/>
                  </a:lnTo>
                  <a:lnTo>
                    <a:pt x="9037" y="3640"/>
                  </a:lnTo>
                  <a:lnTo>
                    <a:pt x="8988" y="3469"/>
                  </a:lnTo>
                  <a:lnTo>
                    <a:pt x="8891" y="3322"/>
                  </a:lnTo>
                  <a:lnTo>
                    <a:pt x="8793" y="3200"/>
                  </a:lnTo>
                  <a:lnTo>
                    <a:pt x="8671" y="3103"/>
                  </a:lnTo>
                  <a:lnTo>
                    <a:pt x="8524" y="3005"/>
                  </a:lnTo>
                  <a:lnTo>
                    <a:pt x="8353" y="2956"/>
                  </a:lnTo>
                  <a:lnTo>
                    <a:pt x="6082" y="2956"/>
                  </a:lnTo>
                  <a:lnTo>
                    <a:pt x="6082" y="1"/>
                  </a:lnTo>
                  <a:close/>
                </a:path>
              </a:pathLst>
            </a:custGeom>
            <a:solidFill>
              <a:srgbClr val="2aa198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851" name="CustomShape 20"/>
            <p:cNvSpPr/>
            <p:nvPr/>
          </p:nvSpPr>
          <p:spPr>
            <a:xfrm>
              <a:off x="1518480" y="1291320"/>
              <a:ext cx="820800" cy="459000"/>
            </a:xfrm>
            <a:custGeom>
              <a:avLst/>
              <a:gdLst/>
              <a:ahLst/>
              <a:rect l="l" t="t" r="r" b="b"/>
              <a:pathLst>
                <a:path w="18514" h="13483">
                  <a:moveTo>
                    <a:pt x="17048" y="1466"/>
                  </a:moveTo>
                  <a:lnTo>
                    <a:pt x="17048" y="12017"/>
                  </a:lnTo>
                  <a:lnTo>
                    <a:pt x="1466" y="12017"/>
                  </a:lnTo>
                  <a:lnTo>
                    <a:pt x="1466" y="1466"/>
                  </a:lnTo>
                  <a:close/>
                  <a:moveTo>
                    <a:pt x="391" y="1"/>
                  </a:moveTo>
                  <a:lnTo>
                    <a:pt x="318" y="50"/>
                  </a:lnTo>
                  <a:lnTo>
                    <a:pt x="220" y="74"/>
                  </a:lnTo>
                  <a:lnTo>
                    <a:pt x="147" y="148"/>
                  </a:lnTo>
                  <a:lnTo>
                    <a:pt x="98" y="221"/>
                  </a:lnTo>
                  <a:lnTo>
                    <a:pt x="49" y="294"/>
                  </a:lnTo>
                  <a:lnTo>
                    <a:pt x="25" y="392"/>
                  </a:lnTo>
                  <a:lnTo>
                    <a:pt x="1" y="489"/>
                  </a:lnTo>
                  <a:lnTo>
                    <a:pt x="1" y="12994"/>
                  </a:lnTo>
                  <a:lnTo>
                    <a:pt x="25" y="13092"/>
                  </a:lnTo>
                  <a:lnTo>
                    <a:pt x="49" y="13189"/>
                  </a:lnTo>
                  <a:lnTo>
                    <a:pt x="98" y="13263"/>
                  </a:lnTo>
                  <a:lnTo>
                    <a:pt x="147" y="13336"/>
                  </a:lnTo>
                  <a:lnTo>
                    <a:pt x="220" y="13409"/>
                  </a:lnTo>
                  <a:lnTo>
                    <a:pt x="318" y="13434"/>
                  </a:lnTo>
                  <a:lnTo>
                    <a:pt x="391" y="13483"/>
                  </a:lnTo>
                  <a:lnTo>
                    <a:pt x="18123" y="13483"/>
                  </a:lnTo>
                  <a:lnTo>
                    <a:pt x="18196" y="13434"/>
                  </a:lnTo>
                  <a:lnTo>
                    <a:pt x="18293" y="13409"/>
                  </a:lnTo>
                  <a:lnTo>
                    <a:pt x="18367" y="13336"/>
                  </a:lnTo>
                  <a:lnTo>
                    <a:pt x="18416" y="13263"/>
                  </a:lnTo>
                  <a:lnTo>
                    <a:pt x="18464" y="13189"/>
                  </a:lnTo>
                  <a:lnTo>
                    <a:pt x="18489" y="13092"/>
                  </a:lnTo>
                  <a:lnTo>
                    <a:pt x="18513" y="12994"/>
                  </a:lnTo>
                  <a:lnTo>
                    <a:pt x="18513" y="489"/>
                  </a:lnTo>
                  <a:lnTo>
                    <a:pt x="18489" y="392"/>
                  </a:lnTo>
                  <a:lnTo>
                    <a:pt x="18464" y="294"/>
                  </a:lnTo>
                  <a:lnTo>
                    <a:pt x="18416" y="221"/>
                  </a:lnTo>
                  <a:lnTo>
                    <a:pt x="18367" y="148"/>
                  </a:lnTo>
                  <a:lnTo>
                    <a:pt x="18293" y="74"/>
                  </a:lnTo>
                  <a:lnTo>
                    <a:pt x="18196" y="50"/>
                  </a:lnTo>
                  <a:lnTo>
                    <a:pt x="18123" y="1"/>
                  </a:lnTo>
                  <a:close/>
                </a:path>
              </a:pathLst>
            </a:custGeom>
            <a:solidFill>
              <a:srgbClr val="2aa198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</p:spTree>
  </p:cSld>
</p:sld>
</file>

<file path=ppt/slides/slide9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2b3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4" name="TextShape 1"/>
          <p:cNvSpPr txBox="1"/>
          <p:nvPr/>
        </p:nvSpPr>
        <p:spPr>
          <a:xfrm>
            <a:off x="68760" y="4848480"/>
            <a:ext cx="411120" cy="294840"/>
          </a:xfrm>
          <a:prstGeom prst="rect">
            <a:avLst/>
          </a:prstGeom>
          <a:noFill/>
          <a:ln>
            <a:noFill/>
          </a:ln>
        </p:spPr>
        <p:txBody>
          <a:bodyPr lIns="68400" rIns="68400" tIns="68400" bIns="68400" anchor="ctr"/>
          <a:p>
            <a:pPr>
              <a:lnSpc>
                <a:spcPct val="100000"/>
              </a:lnSpc>
            </a:pPr>
            <a:fld id="{6B34B344-65F8-438E-AC18-959F3EE614F2}" type="slidenum">
              <a:rPr b="0" lang="en-US" sz="900" spc="-1" strike="noStrike">
                <a:solidFill>
                  <a:srgbClr val="0b87a1"/>
                </a:solidFill>
                <a:latin typeface="Dosis Light"/>
                <a:ea typeface="Dosis Light"/>
              </a:rPr>
              <a:t>&lt;number&gt;</a:t>
            </a:fld>
            <a:endParaRPr b="0" lang="en-US" sz="900" spc="-1" strike="noStrike">
              <a:latin typeface="Times New Roman"/>
            </a:endParaRPr>
          </a:p>
        </p:txBody>
      </p:sp>
      <p:pic>
        <p:nvPicPr>
          <p:cNvPr id="4475" name="Picture 4" descr=""/>
          <p:cNvPicPr/>
          <p:nvPr/>
        </p:nvPicPr>
        <p:blipFill>
          <a:blip r:embed="rId1"/>
          <a:stretch/>
        </p:blipFill>
        <p:spPr>
          <a:xfrm>
            <a:off x="156600" y="4446000"/>
            <a:ext cx="520200" cy="520200"/>
          </a:xfrm>
          <a:prstGeom prst="rect">
            <a:avLst/>
          </a:prstGeom>
          <a:ln>
            <a:noFill/>
          </a:ln>
        </p:spPr>
      </p:pic>
      <p:sp>
        <p:nvSpPr>
          <p:cNvPr id="4476" name="CustomShape 2"/>
          <p:cNvSpPr/>
          <p:nvPr/>
        </p:nvSpPr>
        <p:spPr>
          <a:xfrm>
            <a:off x="352440" y="-74160"/>
            <a:ext cx="5070600" cy="857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b"/>
          <a:p>
            <a:pPr>
              <a:lnSpc>
                <a:spcPct val="100000"/>
              </a:lnSpc>
            </a:pPr>
            <a:r>
              <a:rPr b="0" lang="en-US" sz="2600" spc="-1" strike="noStrike">
                <a:solidFill>
                  <a:srgbClr val="268bd2"/>
                </a:solidFill>
                <a:latin typeface="Vazir Code"/>
                <a:ea typeface="Dosis Light"/>
              </a:rPr>
              <a:t>Comparison of Means: ANOVA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4477" name="TextShape 3"/>
          <p:cNvSpPr txBox="1"/>
          <p:nvPr/>
        </p:nvSpPr>
        <p:spPr>
          <a:xfrm>
            <a:off x="617760" y="1085040"/>
            <a:ext cx="5303520" cy="3807360"/>
          </a:xfrm>
          <a:prstGeom prst="rect">
            <a:avLst/>
          </a:prstGeom>
          <a:noFill/>
          <a:ln w="38160">
            <a:noFill/>
          </a:ln>
        </p:spPr>
        <p:txBody>
          <a:bodyPr lIns="109080" rIns="109080" tIns="64080" bIns="64080"/>
          <a:p>
            <a:r>
              <a:rPr b="0" lang="en-US" sz="12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&gt; </a:t>
            </a:r>
            <a:r>
              <a:rPr b="0" lang="en-US" sz="1200" spc="-1" strike="noStrike">
                <a:solidFill>
                  <a:srgbClr val="268bd2"/>
                </a:solidFill>
                <a:latin typeface="Vazir Code"/>
                <a:ea typeface="Noto Sans CJK SC Regular"/>
              </a:rPr>
              <a:t>levels</a:t>
            </a:r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(</a:t>
            </a:r>
            <a:r>
              <a:rPr b="0" lang="en-US" sz="12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PlantGrowth</a:t>
            </a:r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$</a:t>
            </a:r>
            <a:r>
              <a:rPr b="0" lang="en-US" sz="12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group</a:t>
            </a:r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)</a:t>
            </a:r>
            <a:endParaRPr b="0" lang="en-US" sz="1200" spc="-1" strike="noStrike">
              <a:latin typeface="Arial"/>
            </a:endParaRPr>
          </a:p>
          <a:p>
            <a:r>
              <a:rPr b="0" lang="en-US" sz="10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[1] "ctrl" "trt1" "trt2"</a:t>
            </a:r>
            <a:endParaRPr b="0" lang="en-US" sz="1000" spc="-1" strike="noStrike">
              <a:latin typeface="Arial"/>
            </a:endParaRPr>
          </a:p>
          <a:p>
            <a:r>
              <a:rPr b="0" lang="en-US" sz="12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&gt; </a:t>
            </a:r>
            <a:r>
              <a:rPr b="0" lang="en-US" sz="1200" spc="-1" strike="noStrike">
                <a:solidFill>
                  <a:srgbClr val="268bd2"/>
                </a:solidFill>
                <a:latin typeface="Vazir Code"/>
                <a:ea typeface="Noto Sans CJK SC Regular"/>
              </a:rPr>
              <a:t>boxplot</a:t>
            </a:r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(</a:t>
            </a:r>
            <a:r>
              <a:rPr b="0" lang="en-US" sz="12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weight </a:t>
            </a:r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~</a:t>
            </a:r>
            <a:r>
              <a:rPr b="0" lang="en-US" sz="12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 group</a:t>
            </a:r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,</a:t>
            </a:r>
            <a:r>
              <a:rPr b="0" lang="en-US" sz="12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 data </a:t>
            </a:r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=</a:t>
            </a:r>
            <a:r>
              <a:rPr b="0" lang="en-US" sz="12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 PlantGrowth</a:t>
            </a:r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)</a:t>
            </a:r>
            <a:endParaRPr b="0" lang="en-US" sz="1200" spc="-1" strike="noStrike">
              <a:latin typeface="Arial"/>
            </a:endParaRPr>
          </a:p>
          <a:p>
            <a:r>
              <a:rPr b="0" lang="en-US" sz="12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&gt; </a:t>
            </a:r>
            <a:r>
              <a:rPr b="0" lang="en-US" sz="1200" spc="-1" strike="noStrike">
                <a:solidFill>
                  <a:srgbClr val="268bd2"/>
                </a:solidFill>
                <a:latin typeface="Vazir Code"/>
                <a:ea typeface="Noto Sans CJK SC Regular"/>
              </a:rPr>
              <a:t>anova</a:t>
            </a:r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(</a:t>
            </a:r>
            <a:r>
              <a:rPr b="0" lang="en-US" sz="1200" spc="-1" strike="noStrike">
                <a:solidFill>
                  <a:srgbClr val="268bd2"/>
                </a:solidFill>
                <a:latin typeface="Vazir Code"/>
                <a:ea typeface="Noto Sans CJK SC Regular"/>
              </a:rPr>
              <a:t>aov</a:t>
            </a:r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(</a:t>
            </a:r>
            <a:r>
              <a:rPr b="0" lang="en-US" sz="12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weight </a:t>
            </a:r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~</a:t>
            </a:r>
            <a:r>
              <a:rPr b="0" lang="en-US" sz="12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 group</a:t>
            </a:r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,</a:t>
            </a:r>
            <a:r>
              <a:rPr b="0" lang="en-US" sz="12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 data </a:t>
            </a:r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=</a:t>
            </a:r>
            <a:r>
              <a:rPr b="0" lang="en-US" sz="12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 PlantGrowth</a:t>
            </a:r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))</a:t>
            </a:r>
            <a:endParaRPr b="0" lang="en-US" sz="1200" spc="-1" strike="noStrike">
              <a:latin typeface="Arial"/>
            </a:endParaRPr>
          </a:p>
          <a:p>
            <a:r>
              <a:rPr b="0" lang="en-US" sz="1000" spc="-1" strike="noStrike">
                <a:solidFill>
                  <a:srgbClr val="dddddd"/>
                </a:solidFill>
                <a:latin typeface="Vazir Code"/>
                <a:ea typeface="Noto Sans CJK SC Regular"/>
              </a:rPr>
              <a:t>Analysis of Variance Table</a:t>
            </a:r>
            <a:endParaRPr b="0" lang="en-US" sz="1000" spc="-1" strike="noStrike">
              <a:latin typeface="Arial"/>
            </a:endParaRPr>
          </a:p>
          <a:p>
            <a:endParaRPr b="0" lang="en-US" sz="1000" spc="-1" strike="noStrike">
              <a:latin typeface="Arial"/>
            </a:endParaRPr>
          </a:p>
          <a:p>
            <a:r>
              <a:rPr b="0" lang="en-US" sz="1000" spc="-1" strike="noStrike">
                <a:solidFill>
                  <a:srgbClr val="dddddd"/>
                </a:solidFill>
                <a:latin typeface="Vazir Code"/>
                <a:ea typeface="Noto Sans CJK SC Regular"/>
              </a:rPr>
              <a:t>Response: weight</a:t>
            </a:r>
            <a:endParaRPr b="0" lang="en-US" sz="1000" spc="-1" strike="noStrike">
              <a:latin typeface="Arial"/>
            </a:endParaRPr>
          </a:p>
          <a:p>
            <a:r>
              <a:rPr b="0" lang="en-US" sz="1000" spc="-1" strike="noStrike">
                <a:solidFill>
                  <a:srgbClr val="dddddd"/>
                </a:solidFill>
                <a:latin typeface="Vazir Code"/>
                <a:ea typeface="Noto Sans CJK SC Regular"/>
              </a:rPr>
              <a:t>          </a:t>
            </a:r>
            <a:r>
              <a:rPr b="0" lang="en-US" sz="1000" spc="-1" strike="noStrike">
                <a:solidFill>
                  <a:srgbClr val="dddddd"/>
                </a:solidFill>
                <a:latin typeface="Vazir Code"/>
                <a:ea typeface="Noto Sans CJK SC Regular"/>
              </a:rPr>
              <a:t>Df  Sum Sq Mean Sq F value  Pr(&gt;F)  </a:t>
            </a:r>
            <a:endParaRPr b="0" lang="en-US" sz="1000" spc="-1" strike="noStrike">
              <a:latin typeface="Arial"/>
            </a:endParaRPr>
          </a:p>
          <a:p>
            <a:r>
              <a:rPr b="0" lang="en-US" sz="1000" spc="-1" strike="noStrike">
                <a:solidFill>
                  <a:srgbClr val="dddddd"/>
                </a:solidFill>
                <a:latin typeface="Vazir Code"/>
                <a:ea typeface="Noto Sans CJK SC Regular"/>
              </a:rPr>
              <a:t>group      2  3.7663  1.8832  4.8461 0.01591 *</a:t>
            </a:r>
            <a:endParaRPr b="0" lang="en-US" sz="1000" spc="-1" strike="noStrike">
              <a:latin typeface="Arial"/>
            </a:endParaRPr>
          </a:p>
          <a:p>
            <a:r>
              <a:rPr b="0" lang="en-US" sz="1000" spc="-1" strike="noStrike">
                <a:solidFill>
                  <a:srgbClr val="dddddd"/>
                </a:solidFill>
                <a:latin typeface="Vazir Code"/>
                <a:ea typeface="Noto Sans CJK SC Regular"/>
              </a:rPr>
              <a:t>Residuals 27 10.4921  0.3886                  </a:t>
            </a:r>
            <a:endParaRPr b="0" lang="en-US" sz="1000" spc="-1" strike="noStrike">
              <a:latin typeface="Arial"/>
            </a:endParaRPr>
          </a:p>
          <a:p>
            <a:r>
              <a:rPr b="0" lang="en-US" sz="1000" spc="-1" strike="noStrike">
                <a:solidFill>
                  <a:srgbClr val="dddddd"/>
                </a:solidFill>
                <a:latin typeface="Vazir Code"/>
                <a:ea typeface="Noto Sans CJK SC Regular"/>
              </a:rPr>
              <a:t>---</a:t>
            </a:r>
            <a:endParaRPr b="0" lang="en-US" sz="1000" spc="-1" strike="noStrike">
              <a:latin typeface="Arial"/>
            </a:endParaRPr>
          </a:p>
          <a:p>
            <a:r>
              <a:rPr b="0" lang="en-US" sz="1000" spc="-1" strike="noStrike">
                <a:solidFill>
                  <a:srgbClr val="dddddd"/>
                </a:solidFill>
                <a:latin typeface="Vazir Code"/>
                <a:ea typeface="Noto Sans CJK SC Regular"/>
              </a:rPr>
              <a:t>Signif. codes:  0 ‘***’ 0.001 ‘**’ 0.01 ‘*’ 0.05 ‘.’ 0.1 ‘ ’ 1</a:t>
            </a:r>
            <a:endParaRPr b="0" lang="en-US" sz="1000" spc="-1" strike="noStrike">
              <a:latin typeface="Arial"/>
            </a:endParaRPr>
          </a:p>
          <a:p>
            <a:r>
              <a:rPr b="0" lang="en-US" sz="12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&gt; </a:t>
            </a:r>
            <a:r>
              <a:rPr b="0" lang="en-US" sz="1200" spc="-1" strike="noStrike">
                <a:solidFill>
                  <a:srgbClr val="268bd2"/>
                </a:solidFill>
                <a:latin typeface="Vazir Code"/>
                <a:ea typeface="Noto Sans CJK SC Regular"/>
              </a:rPr>
              <a:t>TukeyHSD</a:t>
            </a:r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(</a:t>
            </a:r>
            <a:r>
              <a:rPr b="0" lang="en-US" sz="1200" spc="-1" strike="noStrike">
                <a:solidFill>
                  <a:srgbClr val="268bd2"/>
                </a:solidFill>
                <a:latin typeface="Vazir Code"/>
                <a:ea typeface="Noto Sans CJK SC Regular"/>
              </a:rPr>
              <a:t>aov</a:t>
            </a:r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(</a:t>
            </a:r>
            <a:r>
              <a:rPr b="0" lang="en-US" sz="12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weight </a:t>
            </a:r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~</a:t>
            </a:r>
            <a:r>
              <a:rPr b="0" lang="en-US" sz="12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 group</a:t>
            </a:r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,</a:t>
            </a:r>
            <a:r>
              <a:rPr b="0" lang="en-US" sz="12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 data </a:t>
            </a:r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=</a:t>
            </a:r>
            <a:r>
              <a:rPr b="0" lang="en-US" sz="1200" spc="-1" strike="noStrike">
                <a:solidFill>
                  <a:srgbClr val="cccccc"/>
                </a:solidFill>
                <a:latin typeface="Vazir Code"/>
                <a:ea typeface="Noto Sans CJK SC Regular"/>
              </a:rPr>
              <a:t> PlantGrowth</a:t>
            </a:r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))</a:t>
            </a:r>
            <a:endParaRPr b="0" lang="en-US" sz="1200" spc="-1" strike="noStrike">
              <a:latin typeface="Arial"/>
            </a:endParaRPr>
          </a:p>
          <a:p>
            <a:r>
              <a:rPr b="0" lang="en-US" sz="900" spc="-1" strike="noStrike">
                <a:latin typeface="Vazir Code"/>
                <a:ea typeface="Noto Sans CJK SC Regular"/>
              </a:rPr>
              <a:t>$group</a:t>
            </a:r>
            <a:endParaRPr b="0" lang="en-US" sz="900" spc="-1" strike="noStrike">
              <a:latin typeface="Arial"/>
            </a:endParaRPr>
          </a:p>
          <a:p>
            <a:r>
              <a:rPr b="0" lang="en-US" sz="900" spc="-1" strike="noStrike">
                <a:latin typeface="Vazir Code"/>
                <a:ea typeface="Noto Sans CJK SC Regular"/>
              </a:rPr>
              <a:t>            </a:t>
            </a:r>
            <a:r>
              <a:rPr b="0" lang="en-US" sz="900" spc="-1" strike="noStrike">
                <a:latin typeface="Vazir Code"/>
                <a:ea typeface="Noto Sans CJK SC Regular"/>
              </a:rPr>
              <a:t>diff        lwr       upr     p adj</a:t>
            </a:r>
            <a:endParaRPr b="0" lang="en-US" sz="900" spc="-1" strike="noStrike">
              <a:latin typeface="Arial"/>
            </a:endParaRPr>
          </a:p>
          <a:p>
            <a:r>
              <a:rPr b="0" lang="en-US" sz="900" spc="-1" strike="noStrike">
                <a:latin typeface="Vazir Code"/>
                <a:ea typeface="Noto Sans CJK SC Regular"/>
              </a:rPr>
              <a:t>trt1-ctrl -0.371 -1.0622161 0.3202161 0.3908711</a:t>
            </a:r>
            <a:endParaRPr b="0" lang="en-US" sz="900" spc="-1" strike="noStrike">
              <a:latin typeface="Arial"/>
            </a:endParaRPr>
          </a:p>
          <a:p>
            <a:r>
              <a:rPr b="0" lang="en-US" sz="900" spc="-1" strike="noStrike">
                <a:latin typeface="Vazir Code"/>
                <a:ea typeface="Noto Sans CJK SC Regular"/>
              </a:rPr>
              <a:t>trt2-ctrl  0.494 -0.1972161 1.1852161 0.1979960</a:t>
            </a:r>
            <a:endParaRPr b="0" lang="en-US" sz="900" spc="-1" strike="noStrike">
              <a:latin typeface="Arial"/>
            </a:endParaRPr>
          </a:p>
          <a:p>
            <a:r>
              <a:rPr b="0" lang="en-US" sz="900" spc="-1" strike="noStrike">
                <a:latin typeface="Vazir Code"/>
                <a:ea typeface="Noto Sans CJK SC Regular"/>
              </a:rPr>
              <a:t>trt2-trt1  0.865  0.1737839 1.5562161 0.0120064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4478" name="TextShape 4"/>
          <p:cNvSpPr txBox="1"/>
          <p:nvPr/>
        </p:nvSpPr>
        <p:spPr>
          <a:xfrm>
            <a:off x="532080" y="1100520"/>
            <a:ext cx="180720" cy="427320"/>
          </a:xfrm>
          <a:prstGeom prst="rect">
            <a:avLst/>
          </a:prstGeom>
          <a:noFill/>
          <a:ln>
            <a:noFill/>
          </a:ln>
        </p:spPr>
      </p:sp>
      <p:pic>
        <p:nvPicPr>
          <p:cNvPr id="4479" name="" descr=""/>
          <p:cNvPicPr/>
          <p:nvPr/>
        </p:nvPicPr>
        <p:blipFill>
          <a:blip r:embed="rId2"/>
          <a:stretch/>
        </p:blipFill>
        <p:spPr>
          <a:xfrm>
            <a:off x="1453680" y="2047320"/>
            <a:ext cx="3118320" cy="20674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453" dur="indefinite" restart="never" nodeType="tmRoot">
          <p:childTnLst>
            <p:seq>
              <p:cTn id="2454" dur="indefinite" nodeType="mainSeq">
                <p:childTnLst>
                  <p:par>
                    <p:cTn id="2455" fill="hold">
                      <p:stCondLst>
                        <p:cond delay="indefinite"/>
                      </p:stCondLst>
                      <p:childTnLst>
                        <p:par>
                          <p:cTn id="2456" fill="hold">
                            <p:stCondLst>
                              <p:cond delay="0"/>
                            </p:stCondLst>
                            <p:childTnLst>
                              <p:par>
                                <p:cTn id="245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59" fill="hold">
                      <p:stCondLst>
                        <p:cond delay="indefinite"/>
                      </p:stCondLst>
                      <p:childTnLst>
                        <p:par>
                          <p:cTn id="2460" fill="hold">
                            <p:stCondLst>
                              <p:cond delay="0"/>
                            </p:stCondLst>
                            <p:childTnLst>
                              <p:par>
                                <p:cTn id="246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63" fill="hold">
                      <p:stCondLst>
                        <p:cond delay="indefinite"/>
                      </p:stCondLst>
                      <p:childTnLst>
                        <p:par>
                          <p:cTn id="2464" fill="hold">
                            <p:stCondLst>
                              <p:cond delay="0"/>
                            </p:stCondLst>
                            <p:childTnLst>
                              <p:par>
                                <p:cTn id="246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6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69" fill="hold">
                      <p:stCondLst>
                        <p:cond delay="indefinite"/>
                      </p:stCondLst>
                      <p:childTnLst>
                        <p:par>
                          <p:cTn id="2470" fill="hold">
                            <p:stCondLst>
                              <p:cond delay="0"/>
                            </p:stCondLst>
                            <p:childTnLst>
                              <p:par>
                                <p:cTn id="247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73" fill="hold">
                      <p:stCondLst>
                        <p:cond delay="indefinite"/>
                      </p:stCondLst>
                      <p:childTnLst>
                        <p:par>
                          <p:cTn id="2474" fill="hold">
                            <p:stCondLst>
                              <p:cond delay="0"/>
                            </p:stCondLst>
                            <p:childTnLst>
                              <p:par>
                                <p:cTn id="2475" nodeType="click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77" fill="hold">
                      <p:stCondLst>
                        <p:cond delay="indefinite"/>
                      </p:stCondLst>
                      <p:childTnLst>
                        <p:par>
                          <p:cTn id="2478" fill="hold">
                            <p:stCondLst>
                              <p:cond delay="0"/>
                            </p:stCondLst>
                            <p:childTnLst>
                              <p:par>
                                <p:cTn id="247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81" fill="hold">
                      <p:stCondLst>
                        <p:cond delay="indefinite"/>
                      </p:stCondLst>
                      <p:childTnLst>
                        <p:par>
                          <p:cTn id="2482" fill="hold">
                            <p:stCondLst>
                              <p:cond delay="0"/>
                            </p:stCondLst>
                            <p:childTnLst>
                              <p:par>
                                <p:cTn id="248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8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8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8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9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9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9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97" fill="hold">
                      <p:stCondLst>
                        <p:cond delay="indefinite"/>
                      </p:stCondLst>
                      <p:childTnLst>
                        <p:par>
                          <p:cTn id="2498" fill="hold">
                            <p:stCondLst>
                              <p:cond delay="0"/>
                            </p:stCondLst>
                            <p:childTnLst>
                              <p:par>
                                <p:cTn id="249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01" fill="hold">
                      <p:stCondLst>
                        <p:cond delay="indefinite"/>
                      </p:stCondLst>
                      <p:childTnLst>
                        <p:par>
                          <p:cTn id="2502" fill="hold">
                            <p:stCondLst>
                              <p:cond delay="0"/>
                            </p:stCondLst>
                            <p:childTnLst>
                              <p:par>
                                <p:cTn id="250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0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0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0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1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7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2b3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0" name="TextShape 1"/>
          <p:cNvSpPr txBox="1"/>
          <p:nvPr/>
        </p:nvSpPr>
        <p:spPr>
          <a:xfrm>
            <a:off x="68760" y="4848480"/>
            <a:ext cx="411120" cy="294840"/>
          </a:xfrm>
          <a:prstGeom prst="rect">
            <a:avLst/>
          </a:prstGeom>
          <a:noFill/>
          <a:ln>
            <a:noFill/>
          </a:ln>
        </p:spPr>
        <p:txBody>
          <a:bodyPr lIns="68400" rIns="68400" tIns="68400" bIns="68400" anchor="ctr"/>
          <a:p>
            <a:pPr>
              <a:lnSpc>
                <a:spcPct val="100000"/>
              </a:lnSpc>
            </a:pPr>
            <a:fld id="{4C2A6E68-28FF-4657-BF78-2F2878D80119}" type="slidenum">
              <a:rPr b="0" lang="en-US" sz="900" spc="-1" strike="noStrike">
                <a:solidFill>
                  <a:srgbClr val="0b87a1"/>
                </a:solidFill>
                <a:latin typeface="Dosis Light"/>
                <a:ea typeface="Dosis Light"/>
              </a:rPr>
              <a:t>&lt;number&gt;</a:t>
            </a:fld>
            <a:endParaRPr b="0" lang="en-US" sz="900" spc="-1" strike="noStrike">
              <a:latin typeface="Times New Roman"/>
            </a:endParaRPr>
          </a:p>
        </p:txBody>
      </p:sp>
      <p:pic>
        <p:nvPicPr>
          <p:cNvPr id="4481" name="Picture 4" descr=""/>
          <p:cNvPicPr/>
          <p:nvPr/>
        </p:nvPicPr>
        <p:blipFill>
          <a:blip r:embed="rId1"/>
          <a:stretch/>
        </p:blipFill>
        <p:spPr>
          <a:xfrm>
            <a:off x="156600" y="4446000"/>
            <a:ext cx="520200" cy="520200"/>
          </a:xfrm>
          <a:prstGeom prst="rect">
            <a:avLst/>
          </a:prstGeom>
          <a:ln>
            <a:noFill/>
          </a:ln>
        </p:spPr>
      </p:pic>
      <p:sp>
        <p:nvSpPr>
          <p:cNvPr id="4482" name="CustomShape 2"/>
          <p:cNvSpPr/>
          <p:nvPr/>
        </p:nvSpPr>
        <p:spPr>
          <a:xfrm>
            <a:off x="352440" y="-74160"/>
            <a:ext cx="5070600" cy="857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b"/>
          <a:p>
            <a:pPr>
              <a:lnSpc>
                <a:spcPct val="100000"/>
              </a:lnSpc>
            </a:pPr>
            <a:r>
              <a:rPr b="0" lang="en-US" sz="2600" spc="-1" strike="noStrike">
                <a:solidFill>
                  <a:srgbClr val="268bd2"/>
                </a:solidFill>
                <a:latin typeface="Vazir Code"/>
                <a:ea typeface="Dosis Light"/>
              </a:rPr>
              <a:t>Magical graphics in R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4483" name="TextShape 3"/>
          <p:cNvSpPr txBox="1"/>
          <p:nvPr/>
        </p:nvSpPr>
        <p:spPr>
          <a:xfrm>
            <a:off x="352080" y="848520"/>
            <a:ext cx="180720" cy="427320"/>
          </a:xfrm>
          <a:prstGeom prst="rect">
            <a:avLst/>
          </a:prstGeom>
          <a:noFill/>
          <a:ln>
            <a:noFill/>
          </a:ln>
        </p:spPr>
      </p:sp>
      <p:pic>
        <p:nvPicPr>
          <p:cNvPr id="4484" name="" descr=""/>
          <p:cNvPicPr/>
          <p:nvPr/>
        </p:nvPicPr>
        <p:blipFill>
          <a:blip r:embed="rId2"/>
          <a:stretch/>
        </p:blipFill>
        <p:spPr>
          <a:xfrm rot="20506200">
            <a:off x="515880" y="2914920"/>
            <a:ext cx="1645920" cy="1645920"/>
          </a:xfrm>
          <a:prstGeom prst="rect">
            <a:avLst/>
          </a:prstGeom>
          <a:ln>
            <a:noFill/>
          </a:ln>
        </p:spPr>
      </p:pic>
      <p:pic>
        <p:nvPicPr>
          <p:cNvPr id="4485" name="" descr=""/>
          <p:cNvPicPr/>
          <p:nvPr/>
        </p:nvPicPr>
        <p:blipFill>
          <a:blip r:embed="rId3"/>
          <a:srcRect l="9601" t="3950" r="8770" b="9620"/>
          <a:stretch/>
        </p:blipFill>
        <p:spPr>
          <a:xfrm rot="20557800">
            <a:off x="1035720" y="2022480"/>
            <a:ext cx="1554120" cy="1645560"/>
          </a:xfrm>
          <a:prstGeom prst="rect">
            <a:avLst/>
          </a:prstGeom>
          <a:ln>
            <a:noFill/>
          </a:ln>
        </p:spPr>
      </p:pic>
      <p:pic>
        <p:nvPicPr>
          <p:cNvPr id="4486" name="" descr=""/>
          <p:cNvPicPr/>
          <p:nvPr/>
        </p:nvPicPr>
        <p:blipFill>
          <a:blip r:embed="rId4"/>
          <a:stretch/>
        </p:blipFill>
        <p:spPr>
          <a:xfrm rot="20488800">
            <a:off x="1892160" y="1141920"/>
            <a:ext cx="1543320" cy="1543320"/>
          </a:xfrm>
          <a:prstGeom prst="rect">
            <a:avLst/>
          </a:prstGeom>
          <a:ln>
            <a:noFill/>
          </a:ln>
        </p:spPr>
      </p:pic>
      <p:pic>
        <p:nvPicPr>
          <p:cNvPr id="4487" name="" descr=""/>
          <p:cNvPicPr/>
          <p:nvPr/>
        </p:nvPicPr>
        <p:blipFill>
          <a:blip r:embed="rId5"/>
          <a:stretch/>
        </p:blipFill>
        <p:spPr>
          <a:xfrm>
            <a:off x="3615120" y="2615760"/>
            <a:ext cx="1904400" cy="19044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513" dur="indefinite" restart="never" nodeType="tmRoot">
          <p:childTnLst>
            <p:seq>
              <p:cTn id="2514" dur="indefinite" nodeType="mainSeq">
                <p:childTnLst>
                  <p:par>
                    <p:cTn id="2515" fill="hold">
                      <p:stCondLst>
                        <p:cond delay="indefinite"/>
                      </p:stCondLst>
                      <p:childTnLst>
                        <p:par>
                          <p:cTn id="2516" fill="hold">
                            <p:stCondLst>
                              <p:cond delay="0"/>
                            </p:stCondLst>
                            <p:childTnLst>
                              <p:par>
                                <p:cTn id="2517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519" dur="2000"/>
                                        <p:tgtEl>
                                          <p:spTgt spid="4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20" fill="hold">
                      <p:stCondLst>
                        <p:cond delay="indefinite"/>
                      </p:stCondLst>
                      <p:childTnLst>
                        <p:par>
                          <p:cTn id="2521" fill="hold">
                            <p:stCondLst>
                              <p:cond delay="0"/>
                            </p:stCondLst>
                            <p:childTnLst>
                              <p:par>
                                <p:cTn id="2522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524" dur="2000"/>
                                        <p:tgtEl>
                                          <p:spTgt spid="44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25" fill="hold">
                      <p:stCondLst>
                        <p:cond delay="indefinite"/>
                      </p:stCondLst>
                      <p:childTnLst>
                        <p:par>
                          <p:cTn id="2526" fill="hold">
                            <p:stCondLst>
                              <p:cond delay="0"/>
                            </p:stCondLst>
                            <p:childTnLst>
                              <p:par>
                                <p:cTn id="2527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529" dur="2000"/>
                                        <p:tgtEl>
                                          <p:spTgt spid="4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30" fill="hold">
                      <p:stCondLst>
                        <p:cond delay="indefinite"/>
                      </p:stCondLst>
                      <p:childTnLst>
                        <p:par>
                          <p:cTn id="2531" fill="hold">
                            <p:stCondLst>
                              <p:cond delay="0"/>
                            </p:stCondLst>
                            <p:childTnLst>
                              <p:par>
                                <p:cTn id="2532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534" dur="2000"/>
                                        <p:tgtEl>
                                          <p:spTgt spid="44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2b3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8" name="TextShape 1"/>
          <p:cNvSpPr txBox="1"/>
          <p:nvPr/>
        </p:nvSpPr>
        <p:spPr>
          <a:xfrm>
            <a:off x="68760" y="4848480"/>
            <a:ext cx="411120" cy="294840"/>
          </a:xfrm>
          <a:prstGeom prst="rect">
            <a:avLst/>
          </a:prstGeom>
          <a:noFill/>
          <a:ln>
            <a:noFill/>
          </a:ln>
        </p:spPr>
        <p:txBody>
          <a:bodyPr lIns="68400" rIns="68400" tIns="68400" bIns="68400" anchor="ctr"/>
          <a:p>
            <a:pPr>
              <a:lnSpc>
                <a:spcPct val="100000"/>
              </a:lnSpc>
            </a:pPr>
            <a:fld id="{0F626E23-AE20-4937-A223-820C11E4DEAF}" type="slidenum">
              <a:rPr b="0" lang="en-US" sz="900" spc="-1" strike="noStrike">
                <a:solidFill>
                  <a:srgbClr val="0b87a1"/>
                </a:solidFill>
                <a:latin typeface="Dosis Light"/>
                <a:ea typeface="Dosis Light"/>
              </a:rPr>
              <a:t>&lt;number&gt;</a:t>
            </a:fld>
            <a:endParaRPr b="0" lang="en-US" sz="900" spc="-1" strike="noStrike">
              <a:latin typeface="Times New Roman"/>
            </a:endParaRPr>
          </a:p>
        </p:txBody>
      </p:sp>
      <p:pic>
        <p:nvPicPr>
          <p:cNvPr id="4489" name="Picture 4" descr=""/>
          <p:cNvPicPr/>
          <p:nvPr/>
        </p:nvPicPr>
        <p:blipFill>
          <a:blip r:embed="rId1"/>
          <a:stretch/>
        </p:blipFill>
        <p:spPr>
          <a:xfrm>
            <a:off x="156600" y="4446000"/>
            <a:ext cx="520200" cy="520200"/>
          </a:xfrm>
          <a:prstGeom prst="rect">
            <a:avLst/>
          </a:prstGeom>
          <a:ln>
            <a:noFill/>
          </a:ln>
        </p:spPr>
      </p:pic>
      <p:sp>
        <p:nvSpPr>
          <p:cNvPr id="4490" name="CustomShape 2"/>
          <p:cNvSpPr/>
          <p:nvPr/>
        </p:nvSpPr>
        <p:spPr>
          <a:xfrm>
            <a:off x="352440" y="-74160"/>
            <a:ext cx="5070600" cy="857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b"/>
          <a:p>
            <a:pPr>
              <a:lnSpc>
                <a:spcPct val="100000"/>
              </a:lnSpc>
            </a:pPr>
            <a:r>
              <a:rPr b="0" lang="en-US" sz="2600" spc="-1" strike="noStrike">
                <a:solidFill>
                  <a:srgbClr val="268bd2"/>
                </a:solidFill>
                <a:latin typeface="Vazir Code"/>
                <a:ea typeface="Dosis Light"/>
              </a:rPr>
              <a:t>Magical graphics in R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4491" name="TextShape 3"/>
          <p:cNvSpPr txBox="1"/>
          <p:nvPr/>
        </p:nvSpPr>
        <p:spPr>
          <a:xfrm>
            <a:off x="532080" y="1100520"/>
            <a:ext cx="180720" cy="427320"/>
          </a:xfrm>
          <a:prstGeom prst="rect">
            <a:avLst/>
          </a:prstGeom>
          <a:noFill/>
          <a:ln>
            <a:noFill/>
          </a:ln>
        </p:spPr>
      </p:sp>
      <p:pic>
        <p:nvPicPr>
          <p:cNvPr id="4492" name="" descr=""/>
          <p:cNvPicPr/>
          <p:nvPr/>
        </p:nvPicPr>
        <p:blipFill>
          <a:blip r:embed="rId2"/>
          <a:stretch/>
        </p:blipFill>
        <p:spPr>
          <a:xfrm>
            <a:off x="520560" y="1907280"/>
            <a:ext cx="5057280" cy="2390400"/>
          </a:xfrm>
          <a:prstGeom prst="rect">
            <a:avLst/>
          </a:prstGeom>
          <a:ln>
            <a:noFill/>
          </a:ln>
        </p:spPr>
      </p:pic>
      <p:sp>
        <p:nvSpPr>
          <p:cNvPr id="4493" name="TextShape 4"/>
          <p:cNvSpPr txBox="1"/>
          <p:nvPr/>
        </p:nvSpPr>
        <p:spPr>
          <a:xfrm>
            <a:off x="532080" y="1026360"/>
            <a:ext cx="5045760" cy="7664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just"/>
            <a:r>
              <a:rPr b="0" lang="en-US" sz="1400" spc="-1" strike="noStrike">
                <a:latin typeface="Vazir Code"/>
              </a:rPr>
              <a:t>Many people migrate to R </a:t>
            </a:r>
            <a:r>
              <a:rPr b="1" i="1" lang="en-US" sz="1400" spc="-1" strike="noStrike">
                <a:solidFill>
                  <a:srgbClr val="cb4b16"/>
                </a:solidFill>
                <a:latin typeface="Vazir Code"/>
              </a:rPr>
              <a:t>only</a:t>
            </a:r>
            <a:r>
              <a:rPr b="0" lang="en-US" sz="1400" spc="-1" strike="noStrike">
                <a:latin typeface="Vazir Code"/>
              </a:rPr>
              <a:t> because of its great </a:t>
            </a:r>
            <a:r>
              <a:rPr b="1" i="1" lang="en-US" sz="1400" spc="-1" strike="noStrike">
                <a:solidFill>
                  <a:srgbClr val="cb4b16"/>
                </a:solidFill>
                <a:latin typeface="Vazir Code"/>
              </a:rPr>
              <a:t>graphic capabilities</a:t>
            </a:r>
            <a:r>
              <a:rPr b="0" lang="en-US" sz="1400" spc="-1" strike="noStrike">
                <a:latin typeface="Vazir Code"/>
              </a:rPr>
              <a:t>.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4494" name="TextShape 5"/>
          <p:cNvSpPr txBox="1"/>
          <p:nvPr/>
        </p:nvSpPr>
        <p:spPr>
          <a:xfrm>
            <a:off x="822960" y="4389120"/>
            <a:ext cx="6505200" cy="4107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200" spc="-1" strike="noStrike">
                <a:latin typeface="Vazir Code"/>
                <a:ea typeface="Noto Sans CJK SC Regular"/>
              </a:rPr>
              <a:t>Field A, Miles J, Field Z. Discovering statistics using R. </a:t>
            </a:r>
            <a:endParaRPr b="0" lang="en-US" sz="1200" spc="-1" strike="noStrike">
              <a:latin typeface="Arial"/>
            </a:endParaRPr>
          </a:p>
          <a:p>
            <a:r>
              <a:rPr b="0" lang="en-US" sz="1200" spc="-1" strike="noStrike">
                <a:latin typeface="Vazir Code"/>
                <a:ea typeface="Noto Sans CJK SC Regular"/>
              </a:rPr>
              <a:t>Sage publications; 2012.</a:t>
            </a:r>
            <a:endParaRPr b="0" lang="en-US" sz="1200" spc="-1" strike="noStrike">
              <a:latin typeface="Arial"/>
            </a:endParaRPr>
          </a:p>
        </p:txBody>
      </p:sp>
    </p:spTree>
  </p:cSld>
  <p:timing>
    <p:tnLst>
      <p:par>
        <p:cTn id="2535" dur="indefinite" restart="never" nodeType="tmRoot">
          <p:childTnLst>
            <p:seq>
              <p:cTn id="2536" dur="indefinite" nodeType="mainSeq">
                <p:childTnLst>
                  <p:par>
                    <p:cTn id="2537" fill="hold">
                      <p:stCondLst>
                        <p:cond delay="indefinite"/>
                      </p:stCondLst>
                      <p:childTnLst>
                        <p:par>
                          <p:cTn id="2538" fill="hold">
                            <p:stCondLst>
                              <p:cond delay="0"/>
                            </p:stCondLst>
                            <p:childTnLst>
                              <p:par>
                                <p:cTn id="253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41" fill="hold">
                      <p:stCondLst>
                        <p:cond delay="indefinite"/>
                      </p:stCondLst>
                      <p:childTnLst>
                        <p:par>
                          <p:cTn id="2542" fill="hold">
                            <p:stCondLst>
                              <p:cond delay="0"/>
                            </p:stCondLst>
                            <p:childTnLst>
                              <p:par>
                                <p:cTn id="254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4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4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2b3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5" name="TextShape 1"/>
          <p:cNvSpPr txBox="1"/>
          <p:nvPr/>
        </p:nvSpPr>
        <p:spPr>
          <a:xfrm>
            <a:off x="68760" y="4848480"/>
            <a:ext cx="411120" cy="294840"/>
          </a:xfrm>
          <a:prstGeom prst="rect">
            <a:avLst/>
          </a:prstGeom>
          <a:noFill/>
          <a:ln>
            <a:noFill/>
          </a:ln>
        </p:spPr>
        <p:txBody>
          <a:bodyPr lIns="68400" rIns="68400" tIns="68400" bIns="68400" anchor="ctr"/>
          <a:p>
            <a:pPr>
              <a:lnSpc>
                <a:spcPct val="100000"/>
              </a:lnSpc>
            </a:pPr>
            <a:fld id="{9E590737-7CE7-4EF2-A12A-9F2D3C9097A9}" type="slidenum">
              <a:rPr b="0" lang="en-US" sz="900" spc="-1" strike="noStrike">
                <a:solidFill>
                  <a:srgbClr val="0b87a1"/>
                </a:solidFill>
                <a:latin typeface="Dosis Light"/>
                <a:ea typeface="Dosis Light"/>
              </a:rPr>
              <a:t>&lt;number&gt;</a:t>
            </a:fld>
            <a:endParaRPr b="0" lang="en-US" sz="900" spc="-1" strike="noStrike">
              <a:latin typeface="Times New Roman"/>
            </a:endParaRPr>
          </a:p>
        </p:txBody>
      </p:sp>
      <p:pic>
        <p:nvPicPr>
          <p:cNvPr id="4496" name="Picture 4" descr=""/>
          <p:cNvPicPr/>
          <p:nvPr/>
        </p:nvPicPr>
        <p:blipFill>
          <a:blip r:embed="rId1"/>
          <a:stretch/>
        </p:blipFill>
        <p:spPr>
          <a:xfrm>
            <a:off x="156600" y="4446000"/>
            <a:ext cx="520200" cy="520200"/>
          </a:xfrm>
          <a:prstGeom prst="rect">
            <a:avLst/>
          </a:prstGeom>
          <a:ln>
            <a:noFill/>
          </a:ln>
        </p:spPr>
      </p:pic>
      <p:sp>
        <p:nvSpPr>
          <p:cNvPr id="4497" name="CustomShape 2"/>
          <p:cNvSpPr/>
          <p:nvPr/>
        </p:nvSpPr>
        <p:spPr>
          <a:xfrm>
            <a:off x="352440" y="-74160"/>
            <a:ext cx="5070600" cy="857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b"/>
          <a:p>
            <a:pPr>
              <a:lnSpc>
                <a:spcPct val="100000"/>
              </a:lnSpc>
            </a:pPr>
            <a:r>
              <a:rPr b="0" lang="en-US" sz="2600" spc="-1" strike="noStrike">
                <a:solidFill>
                  <a:srgbClr val="268bd2"/>
                </a:solidFill>
                <a:latin typeface="Vazir Code"/>
                <a:ea typeface="Dosis Light"/>
              </a:rPr>
              <a:t>R Graphics: geometric options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4498" name="TextShape 3"/>
          <p:cNvSpPr txBox="1"/>
          <p:nvPr/>
        </p:nvSpPr>
        <p:spPr>
          <a:xfrm>
            <a:off x="617760" y="1085040"/>
            <a:ext cx="5303520" cy="3807360"/>
          </a:xfrm>
          <a:prstGeom prst="rect">
            <a:avLst/>
          </a:prstGeom>
          <a:noFill/>
          <a:ln w="38160">
            <a:noFill/>
          </a:ln>
        </p:spPr>
        <p:txBody>
          <a:bodyPr lIns="109080" rIns="109080" tIns="64080" bIns="64080"/>
          <a:p>
            <a:pPr marL="216000" indent="-216000">
              <a:spcBef>
                <a:spcPts val="289"/>
              </a:spcBef>
              <a:spcAft>
                <a:spcPts val="289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268bd2"/>
                </a:solidFill>
                <a:latin typeface="Vazir Code"/>
                <a:ea typeface="Noto Sans CJK SC Regular"/>
              </a:rPr>
              <a:t>geom_bar</a:t>
            </a:r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()</a:t>
            </a:r>
            <a:r>
              <a:rPr b="0" lang="en-US" sz="1200" spc="-1" strike="noStrike">
                <a:latin typeface="Vazir Code"/>
                <a:ea typeface="Noto Sans CJK SC Regular"/>
              </a:rPr>
              <a:t> </a:t>
            </a:r>
            <a:endParaRPr b="0" lang="en-US" sz="1200" spc="-1" strike="noStrike">
              <a:latin typeface="Arial"/>
            </a:endParaRPr>
          </a:p>
          <a:p>
            <a:pPr lvl="1" marL="432000" indent="-216000">
              <a:spcBef>
                <a:spcPts val="289"/>
              </a:spcBef>
              <a:spcAft>
                <a:spcPts val="289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latin typeface="Vazir Code"/>
                <a:ea typeface="Noto Sans CJK SC Regular"/>
              </a:rPr>
              <a:t>creates a layer with bars representing different statistical properties</a:t>
            </a:r>
            <a:endParaRPr b="0" lang="en-US" sz="1200" spc="-1" strike="noStrike">
              <a:latin typeface="Arial"/>
            </a:endParaRPr>
          </a:p>
          <a:p>
            <a:pPr marL="216000" indent="-216000">
              <a:spcBef>
                <a:spcPts val="289"/>
              </a:spcBef>
              <a:spcAft>
                <a:spcPts val="289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268bd2"/>
                </a:solidFill>
                <a:latin typeface="Vazir Code"/>
                <a:ea typeface="Noto Sans CJK SC Regular"/>
              </a:rPr>
              <a:t>geom_point</a:t>
            </a:r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()</a:t>
            </a:r>
            <a:endParaRPr b="0" lang="en-US" sz="1200" spc="-1" strike="noStrike">
              <a:latin typeface="Arial"/>
            </a:endParaRPr>
          </a:p>
          <a:p>
            <a:pPr lvl="1" marL="432000" indent="-216000">
              <a:spcBef>
                <a:spcPts val="289"/>
              </a:spcBef>
              <a:spcAft>
                <a:spcPts val="289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latin typeface="Vazir Code"/>
                <a:ea typeface="Noto Sans CJK SC Regular"/>
              </a:rPr>
              <a:t>creates a layer showing the data points </a:t>
            </a:r>
            <a:endParaRPr b="0" lang="en-US" sz="1200" spc="-1" strike="noStrike">
              <a:latin typeface="Arial"/>
            </a:endParaRPr>
          </a:p>
          <a:p>
            <a:pPr lvl="2" marL="648000" indent="-216000">
              <a:spcBef>
                <a:spcPts val="289"/>
              </a:spcBef>
              <a:spcAft>
                <a:spcPts val="289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latin typeface="Vazir Code"/>
                <a:ea typeface="Noto Sans CJK SC Regular"/>
              </a:rPr>
              <a:t>as you would see on a </a:t>
            </a:r>
            <a:r>
              <a:rPr b="0" lang="en-US" sz="1200" spc="-1" strike="noStrike">
                <a:solidFill>
                  <a:srgbClr val="859900"/>
                </a:solidFill>
                <a:latin typeface="Vazir Code"/>
                <a:ea typeface="Noto Sans CJK SC Regular"/>
              </a:rPr>
              <a:t>scatter plot</a:t>
            </a:r>
            <a:r>
              <a:rPr b="0" lang="en-US" sz="1200" spc="-1" strike="noStrike">
                <a:latin typeface="Vazir Code"/>
                <a:ea typeface="Noto Sans CJK SC Regular"/>
              </a:rPr>
              <a:t>.</a:t>
            </a:r>
            <a:endParaRPr b="0" lang="en-US" sz="1200" spc="-1" strike="noStrike">
              <a:latin typeface="Arial"/>
            </a:endParaRPr>
          </a:p>
          <a:p>
            <a:pPr marL="216000" indent="-216000">
              <a:spcBef>
                <a:spcPts val="289"/>
              </a:spcBef>
              <a:spcAft>
                <a:spcPts val="289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268bd2"/>
                </a:solidFill>
                <a:latin typeface="Vazir Code"/>
                <a:ea typeface="Noto Sans CJK SC Regular"/>
              </a:rPr>
              <a:t>geom_line</a:t>
            </a:r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()</a:t>
            </a:r>
            <a:endParaRPr b="0" lang="en-US" sz="1200" spc="-1" strike="noStrike">
              <a:latin typeface="Arial"/>
            </a:endParaRPr>
          </a:p>
          <a:p>
            <a:pPr lvl="1" marL="432000" indent="-216000">
              <a:spcBef>
                <a:spcPts val="289"/>
              </a:spcBef>
              <a:spcAft>
                <a:spcPts val="289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latin typeface="Vazir Code"/>
                <a:ea typeface="Noto Sans CJK SC Regular"/>
              </a:rPr>
              <a:t>creates a layer that connects data points with a straight line</a:t>
            </a:r>
            <a:endParaRPr b="0" lang="en-US" sz="1200" spc="-1" strike="noStrike">
              <a:latin typeface="Arial"/>
            </a:endParaRPr>
          </a:p>
          <a:p>
            <a:pPr marL="216000" indent="-216000">
              <a:spcBef>
                <a:spcPts val="289"/>
              </a:spcBef>
              <a:spcAft>
                <a:spcPts val="289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268bd2"/>
                </a:solidFill>
                <a:latin typeface="Vazir Code"/>
                <a:ea typeface="Noto Sans CJK SC Regular"/>
              </a:rPr>
              <a:t>geom_smooth</a:t>
            </a:r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()</a:t>
            </a:r>
            <a:endParaRPr b="0" lang="en-US" sz="1200" spc="-1" strike="noStrike">
              <a:latin typeface="Arial"/>
            </a:endParaRPr>
          </a:p>
          <a:p>
            <a:pPr lvl="1" marL="432000" indent="-216000">
              <a:spcBef>
                <a:spcPts val="289"/>
              </a:spcBef>
              <a:spcAft>
                <a:spcPts val="289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latin typeface="Vazir Code"/>
                <a:ea typeface="Noto Sans CJK SC Regular"/>
              </a:rPr>
              <a:t>creates a layer that contains a ‘smoother’ </a:t>
            </a:r>
            <a:endParaRPr b="0" lang="en-US" sz="1200" spc="-1" strike="noStrike">
              <a:latin typeface="Arial"/>
            </a:endParaRPr>
          </a:p>
          <a:p>
            <a:pPr lvl="2" marL="648000" indent="-216000">
              <a:spcBef>
                <a:spcPts val="289"/>
              </a:spcBef>
              <a:spcAft>
                <a:spcPts val="289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latin typeface="Vazir Code"/>
                <a:ea typeface="Noto Sans CJK SC Regular"/>
              </a:rPr>
              <a:t>i.e., a line that summarizes the data as a whole rather than connecting individual data points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4499" name="TextShape 4"/>
          <p:cNvSpPr txBox="1"/>
          <p:nvPr/>
        </p:nvSpPr>
        <p:spPr>
          <a:xfrm>
            <a:off x="532080" y="1100520"/>
            <a:ext cx="180720" cy="427320"/>
          </a:xfrm>
          <a:prstGeom prst="rect">
            <a:avLst/>
          </a:prstGeom>
          <a:noFill/>
          <a:ln>
            <a:noFill/>
          </a:ln>
        </p:spPr>
      </p:sp>
    </p:spTree>
  </p:cSld>
  <p:timing>
    <p:tnLst>
      <p:par>
        <p:cTn id="2549" dur="indefinite" restart="never" nodeType="tmRoot">
          <p:childTnLst>
            <p:seq>
              <p:cTn id="2550" dur="indefinite" nodeType="mainSeq">
                <p:childTnLst>
                  <p:par>
                    <p:cTn id="2551" fill="hold">
                      <p:stCondLst>
                        <p:cond delay="indefinite"/>
                      </p:stCondLst>
                      <p:childTnLst>
                        <p:par>
                          <p:cTn id="2552" fill="hold">
                            <p:stCondLst>
                              <p:cond delay="0"/>
                            </p:stCondLst>
                            <p:childTnLst>
                              <p:par>
                                <p:cTn id="255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55" fill="hold">
                      <p:stCondLst>
                        <p:cond delay="indefinite"/>
                      </p:stCondLst>
                      <p:childTnLst>
                        <p:par>
                          <p:cTn id="2556" fill="hold">
                            <p:stCondLst>
                              <p:cond delay="0"/>
                            </p:stCondLst>
                            <p:childTnLst>
                              <p:par>
                                <p:cTn id="255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59" fill="hold">
                      <p:stCondLst>
                        <p:cond delay="indefinite"/>
                      </p:stCondLst>
                      <p:childTnLst>
                        <p:par>
                          <p:cTn id="2560" fill="hold">
                            <p:stCondLst>
                              <p:cond delay="0"/>
                            </p:stCondLst>
                            <p:childTnLst>
                              <p:par>
                                <p:cTn id="256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63" fill="hold">
                      <p:stCondLst>
                        <p:cond delay="indefinite"/>
                      </p:stCondLst>
                      <p:childTnLst>
                        <p:par>
                          <p:cTn id="2564" fill="hold">
                            <p:stCondLst>
                              <p:cond delay="0"/>
                            </p:stCondLst>
                            <p:childTnLst>
                              <p:par>
                                <p:cTn id="256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6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69" fill="hold">
                      <p:stCondLst>
                        <p:cond delay="indefinite"/>
                      </p:stCondLst>
                      <p:childTnLst>
                        <p:par>
                          <p:cTn id="2570" fill="hold">
                            <p:stCondLst>
                              <p:cond delay="0"/>
                            </p:stCondLst>
                            <p:childTnLst>
                              <p:par>
                                <p:cTn id="257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73" fill="hold">
                      <p:stCondLst>
                        <p:cond delay="indefinite"/>
                      </p:stCondLst>
                      <p:childTnLst>
                        <p:par>
                          <p:cTn id="2574" fill="hold">
                            <p:stCondLst>
                              <p:cond delay="0"/>
                            </p:stCondLst>
                            <p:childTnLst>
                              <p:par>
                                <p:cTn id="257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77" fill="hold">
                      <p:stCondLst>
                        <p:cond delay="indefinite"/>
                      </p:stCondLst>
                      <p:childTnLst>
                        <p:par>
                          <p:cTn id="2578" fill="hold">
                            <p:stCondLst>
                              <p:cond delay="0"/>
                            </p:stCondLst>
                            <p:childTnLst>
                              <p:par>
                                <p:cTn id="257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81" fill="hold">
                      <p:stCondLst>
                        <p:cond delay="indefinite"/>
                      </p:stCondLst>
                      <p:childTnLst>
                        <p:par>
                          <p:cTn id="2582" fill="hold">
                            <p:stCondLst>
                              <p:cond delay="0"/>
                            </p:stCondLst>
                            <p:childTnLst>
                              <p:par>
                                <p:cTn id="258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8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2b3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0" name="TextShape 1"/>
          <p:cNvSpPr txBox="1"/>
          <p:nvPr/>
        </p:nvSpPr>
        <p:spPr>
          <a:xfrm>
            <a:off x="68760" y="4848480"/>
            <a:ext cx="411120" cy="294840"/>
          </a:xfrm>
          <a:prstGeom prst="rect">
            <a:avLst/>
          </a:prstGeom>
          <a:noFill/>
          <a:ln>
            <a:noFill/>
          </a:ln>
        </p:spPr>
        <p:txBody>
          <a:bodyPr lIns="68400" rIns="68400" tIns="68400" bIns="68400" anchor="ctr"/>
          <a:p>
            <a:pPr>
              <a:lnSpc>
                <a:spcPct val="100000"/>
              </a:lnSpc>
            </a:pPr>
            <a:fld id="{C7FF05FC-E26C-4413-8AB0-96FD5EB74E9E}" type="slidenum">
              <a:rPr b="0" lang="en-US" sz="900" spc="-1" strike="noStrike">
                <a:solidFill>
                  <a:srgbClr val="0b87a1"/>
                </a:solidFill>
                <a:latin typeface="Dosis Light"/>
                <a:ea typeface="Dosis Light"/>
              </a:rPr>
              <a:t>&lt;number&gt;</a:t>
            </a:fld>
            <a:endParaRPr b="0" lang="en-US" sz="900" spc="-1" strike="noStrike">
              <a:latin typeface="Times New Roman"/>
            </a:endParaRPr>
          </a:p>
        </p:txBody>
      </p:sp>
      <p:pic>
        <p:nvPicPr>
          <p:cNvPr id="4501" name="Picture 4" descr=""/>
          <p:cNvPicPr/>
          <p:nvPr/>
        </p:nvPicPr>
        <p:blipFill>
          <a:blip r:embed="rId1"/>
          <a:stretch/>
        </p:blipFill>
        <p:spPr>
          <a:xfrm>
            <a:off x="156600" y="4446000"/>
            <a:ext cx="520200" cy="520200"/>
          </a:xfrm>
          <a:prstGeom prst="rect">
            <a:avLst/>
          </a:prstGeom>
          <a:ln>
            <a:noFill/>
          </a:ln>
        </p:spPr>
      </p:pic>
      <p:sp>
        <p:nvSpPr>
          <p:cNvPr id="4502" name="CustomShape 2"/>
          <p:cNvSpPr/>
          <p:nvPr/>
        </p:nvSpPr>
        <p:spPr>
          <a:xfrm>
            <a:off x="352440" y="-74160"/>
            <a:ext cx="5070600" cy="857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b"/>
          <a:p>
            <a:pPr>
              <a:lnSpc>
                <a:spcPct val="100000"/>
              </a:lnSpc>
            </a:pPr>
            <a:r>
              <a:rPr b="0" lang="en-US" sz="2600" spc="-1" strike="noStrike">
                <a:solidFill>
                  <a:srgbClr val="268bd2"/>
                </a:solidFill>
                <a:latin typeface="Vazir Code"/>
                <a:ea typeface="Dosis Light"/>
              </a:rPr>
              <a:t>R Graphics: geometric options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4503" name="TextShape 3"/>
          <p:cNvSpPr txBox="1"/>
          <p:nvPr/>
        </p:nvSpPr>
        <p:spPr>
          <a:xfrm>
            <a:off x="617760" y="1085040"/>
            <a:ext cx="5303520" cy="3807360"/>
          </a:xfrm>
          <a:prstGeom prst="rect">
            <a:avLst/>
          </a:prstGeom>
          <a:noFill/>
          <a:ln w="38160">
            <a:noFill/>
          </a:ln>
        </p:spPr>
        <p:txBody>
          <a:bodyPr lIns="109080" rIns="109080" tIns="64080" bIns="64080"/>
          <a:p>
            <a:pPr marL="216000" indent="-216000">
              <a:spcBef>
                <a:spcPts val="289"/>
              </a:spcBef>
              <a:spcAft>
                <a:spcPts val="289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268bd2"/>
                </a:solidFill>
                <a:latin typeface="Vazir Code"/>
                <a:ea typeface="Noto Sans CJK SC Regular"/>
              </a:rPr>
              <a:t>geom_histogram</a:t>
            </a:r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()</a:t>
            </a:r>
            <a:endParaRPr b="0" lang="en-US" sz="1200" spc="-1" strike="noStrike">
              <a:latin typeface="Arial"/>
            </a:endParaRPr>
          </a:p>
          <a:p>
            <a:pPr lvl="1" marL="432000" indent="-216000">
              <a:spcBef>
                <a:spcPts val="289"/>
              </a:spcBef>
              <a:spcAft>
                <a:spcPts val="289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latin typeface="Vazir Code"/>
                <a:ea typeface="Noto Sans CJK SC Regular"/>
              </a:rPr>
              <a:t>creates a layer with a histogram on it</a:t>
            </a:r>
            <a:endParaRPr b="0" lang="en-US" sz="1200" spc="-1" strike="noStrike">
              <a:latin typeface="Arial"/>
            </a:endParaRPr>
          </a:p>
          <a:p>
            <a:pPr marL="216000" indent="-216000">
              <a:spcBef>
                <a:spcPts val="289"/>
              </a:spcBef>
              <a:spcAft>
                <a:spcPts val="289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268bd2"/>
                </a:solidFill>
                <a:latin typeface="Vazir Code"/>
                <a:ea typeface="Noto Sans CJK SC Regular"/>
              </a:rPr>
              <a:t>geom_boxplot</a:t>
            </a:r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()</a:t>
            </a:r>
            <a:endParaRPr b="0" lang="en-US" sz="1200" spc="-1" strike="noStrike">
              <a:latin typeface="Arial"/>
            </a:endParaRPr>
          </a:p>
          <a:p>
            <a:pPr lvl="1" marL="432000" indent="-216000">
              <a:spcBef>
                <a:spcPts val="289"/>
              </a:spcBef>
              <a:spcAft>
                <a:spcPts val="289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latin typeface="Vazir Code"/>
                <a:ea typeface="Noto Sans CJK SC Regular"/>
              </a:rPr>
              <a:t>creates a layer with a box–whisker diagram</a:t>
            </a:r>
            <a:endParaRPr b="0" lang="en-US" sz="1200" spc="-1" strike="noStrike">
              <a:latin typeface="Arial"/>
            </a:endParaRPr>
          </a:p>
          <a:p>
            <a:pPr marL="216000" indent="-216000">
              <a:spcBef>
                <a:spcPts val="289"/>
              </a:spcBef>
              <a:spcAft>
                <a:spcPts val="289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268bd2"/>
                </a:solidFill>
                <a:latin typeface="Vazir Code"/>
                <a:ea typeface="Noto Sans CJK SC Regular"/>
              </a:rPr>
              <a:t>geom_text</a:t>
            </a:r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()</a:t>
            </a:r>
            <a:endParaRPr b="0" lang="en-US" sz="1200" spc="-1" strike="noStrike">
              <a:latin typeface="Arial"/>
            </a:endParaRPr>
          </a:p>
          <a:p>
            <a:pPr lvl="1" marL="432000" indent="-216000">
              <a:spcBef>
                <a:spcPts val="289"/>
              </a:spcBef>
              <a:spcAft>
                <a:spcPts val="289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latin typeface="Vazir Code"/>
                <a:ea typeface="Noto Sans CJK SC Regular"/>
              </a:rPr>
              <a:t>creates a layer with text on it</a:t>
            </a:r>
            <a:endParaRPr b="0" lang="en-US" sz="1200" spc="-1" strike="noStrike">
              <a:latin typeface="Arial"/>
            </a:endParaRPr>
          </a:p>
          <a:p>
            <a:pPr marL="216000" indent="-216000">
              <a:spcBef>
                <a:spcPts val="289"/>
              </a:spcBef>
              <a:spcAft>
                <a:spcPts val="289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268bd2"/>
                </a:solidFill>
                <a:latin typeface="Vazir Code"/>
                <a:ea typeface="Noto Sans CJK SC Regular"/>
              </a:rPr>
              <a:t>geom_density</a:t>
            </a:r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()</a:t>
            </a:r>
            <a:endParaRPr b="0" lang="en-US" sz="1200" spc="-1" strike="noStrike">
              <a:latin typeface="Arial"/>
            </a:endParaRPr>
          </a:p>
          <a:p>
            <a:pPr lvl="1" marL="432000" indent="-216000">
              <a:spcBef>
                <a:spcPts val="289"/>
              </a:spcBef>
              <a:spcAft>
                <a:spcPts val="289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latin typeface="Vazir Code"/>
                <a:ea typeface="Noto Sans CJK SC Regular"/>
              </a:rPr>
              <a:t>creates a layer with a density plot on it</a:t>
            </a:r>
            <a:endParaRPr b="0" lang="en-US" sz="1200" spc="-1" strike="noStrike">
              <a:latin typeface="Arial"/>
            </a:endParaRPr>
          </a:p>
          <a:p>
            <a:pPr marL="216000" indent="-216000">
              <a:spcBef>
                <a:spcPts val="289"/>
              </a:spcBef>
              <a:spcAft>
                <a:spcPts val="289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268bd2"/>
                </a:solidFill>
                <a:latin typeface="Vazir Code"/>
                <a:ea typeface="Noto Sans CJK SC Regular"/>
              </a:rPr>
              <a:t>geom_errorbar</a:t>
            </a:r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()</a:t>
            </a:r>
            <a:endParaRPr b="0" lang="en-US" sz="1200" spc="-1" strike="noStrike">
              <a:latin typeface="Arial"/>
            </a:endParaRPr>
          </a:p>
          <a:p>
            <a:pPr lvl="1" marL="432000" indent="-216000">
              <a:spcBef>
                <a:spcPts val="289"/>
              </a:spcBef>
              <a:spcAft>
                <a:spcPts val="289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latin typeface="Vazir Code"/>
                <a:ea typeface="Noto Sans CJK SC Regular"/>
              </a:rPr>
              <a:t>creates a layer with error bars displayed on it</a:t>
            </a:r>
            <a:endParaRPr b="0" lang="en-US" sz="1200" spc="-1" strike="noStrike">
              <a:latin typeface="Arial"/>
            </a:endParaRPr>
          </a:p>
          <a:p>
            <a:pPr marL="216000" indent="-216000">
              <a:spcBef>
                <a:spcPts val="289"/>
              </a:spcBef>
              <a:spcAft>
                <a:spcPts val="289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268bd2"/>
                </a:solidFill>
                <a:latin typeface="Vazir Code"/>
                <a:ea typeface="Noto Sans CJK SC Regular"/>
              </a:rPr>
              <a:t>geom_hline</a:t>
            </a:r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()</a:t>
            </a:r>
            <a:r>
              <a:rPr b="0" lang="en-US" sz="1200" spc="-1" strike="noStrike">
                <a:latin typeface="Vazir Code"/>
                <a:ea typeface="Noto Sans CJK SC Regular"/>
              </a:rPr>
              <a:t> and </a:t>
            </a:r>
            <a:r>
              <a:rPr b="0" lang="en-US" sz="1200" spc="-1" strike="noStrike">
                <a:solidFill>
                  <a:srgbClr val="268bd2"/>
                </a:solidFill>
                <a:latin typeface="Vazir Code"/>
                <a:ea typeface="Noto Sans CJK SC Regular"/>
              </a:rPr>
              <a:t>geom_vline</a:t>
            </a:r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()</a:t>
            </a:r>
            <a:endParaRPr b="0" lang="en-US" sz="1200" spc="-1" strike="noStrike">
              <a:latin typeface="Arial"/>
            </a:endParaRPr>
          </a:p>
          <a:p>
            <a:pPr lvl="1" marL="432000" indent="-216000">
              <a:spcBef>
                <a:spcPts val="289"/>
              </a:spcBef>
              <a:spcAft>
                <a:spcPts val="289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latin typeface="Vazir Code"/>
                <a:ea typeface="Noto Sans CJK SC Regular"/>
              </a:rPr>
              <a:t>create a layer with a user-defined horizontal or vertical line, respectively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4504" name="TextShape 4"/>
          <p:cNvSpPr txBox="1"/>
          <p:nvPr/>
        </p:nvSpPr>
        <p:spPr>
          <a:xfrm>
            <a:off x="532080" y="1100520"/>
            <a:ext cx="180720" cy="427320"/>
          </a:xfrm>
          <a:prstGeom prst="rect">
            <a:avLst/>
          </a:prstGeom>
          <a:noFill/>
          <a:ln>
            <a:noFill/>
          </a:ln>
        </p:spPr>
      </p:sp>
    </p:spTree>
  </p:cSld>
  <p:timing>
    <p:tnLst>
      <p:par>
        <p:cTn id="2587" dur="indefinite" restart="never" nodeType="tmRoot">
          <p:childTnLst>
            <p:seq>
              <p:cTn id="2588" dur="indefinite" nodeType="mainSeq">
                <p:childTnLst>
                  <p:par>
                    <p:cTn id="2589" fill="hold">
                      <p:stCondLst>
                        <p:cond delay="indefinite"/>
                      </p:stCondLst>
                      <p:childTnLst>
                        <p:par>
                          <p:cTn id="2590" fill="hold">
                            <p:stCondLst>
                              <p:cond delay="0"/>
                            </p:stCondLst>
                            <p:childTnLst>
                              <p:par>
                                <p:cTn id="259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93" fill="hold">
                      <p:stCondLst>
                        <p:cond delay="indefinite"/>
                      </p:stCondLst>
                      <p:childTnLst>
                        <p:par>
                          <p:cTn id="2594" fill="hold">
                            <p:stCondLst>
                              <p:cond delay="0"/>
                            </p:stCondLst>
                            <p:childTnLst>
                              <p:par>
                                <p:cTn id="259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97" fill="hold">
                      <p:stCondLst>
                        <p:cond delay="indefinite"/>
                      </p:stCondLst>
                      <p:childTnLst>
                        <p:par>
                          <p:cTn id="2598" fill="hold">
                            <p:stCondLst>
                              <p:cond delay="0"/>
                            </p:stCondLst>
                            <p:childTnLst>
                              <p:par>
                                <p:cTn id="259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01" fill="hold">
                      <p:stCondLst>
                        <p:cond delay="indefinite"/>
                      </p:stCondLst>
                      <p:childTnLst>
                        <p:par>
                          <p:cTn id="2602" fill="hold">
                            <p:stCondLst>
                              <p:cond delay="0"/>
                            </p:stCondLst>
                            <p:childTnLst>
                              <p:par>
                                <p:cTn id="260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0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07" fill="hold">
                      <p:stCondLst>
                        <p:cond delay="indefinite"/>
                      </p:stCondLst>
                      <p:childTnLst>
                        <p:par>
                          <p:cTn id="2608" fill="hold">
                            <p:stCondLst>
                              <p:cond delay="0"/>
                            </p:stCondLst>
                            <p:childTnLst>
                              <p:par>
                                <p:cTn id="260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11" fill="hold">
                      <p:stCondLst>
                        <p:cond delay="indefinite"/>
                      </p:stCondLst>
                      <p:childTnLst>
                        <p:par>
                          <p:cTn id="2612" fill="hold">
                            <p:stCondLst>
                              <p:cond delay="0"/>
                            </p:stCondLst>
                            <p:childTnLst>
                              <p:par>
                                <p:cTn id="261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15" fill="hold">
                      <p:stCondLst>
                        <p:cond delay="indefinite"/>
                      </p:stCondLst>
                      <p:childTnLst>
                        <p:par>
                          <p:cTn id="2616" fill="hold">
                            <p:stCondLst>
                              <p:cond delay="0"/>
                            </p:stCondLst>
                            <p:childTnLst>
                              <p:par>
                                <p:cTn id="261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19" fill="hold">
                      <p:stCondLst>
                        <p:cond delay="indefinite"/>
                      </p:stCondLst>
                      <p:childTnLst>
                        <p:par>
                          <p:cTn id="2620" fill="hold">
                            <p:stCondLst>
                              <p:cond delay="0"/>
                            </p:stCondLst>
                            <p:childTnLst>
                              <p:par>
                                <p:cTn id="262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23" fill="hold">
                      <p:stCondLst>
                        <p:cond delay="indefinite"/>
                      </p:stCondLst>
                      <p:childTnLst>
                        <p:par>
                          <p:cTn id="2624" fill="hold">
                            <p:stCondLst>
                              <p:cond delay="0"/>
                            </p:stCondLst>
                            <p:childTnLst>
                              <p:par>
                                <p:cTn id="262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27" fill="hold">
                      <p:stCondLst>
                        <p:cond delay="indefinite"/>
                      </p:stCondLst>
                      <p:childTnLst>
                        <p:par>
                          <p:cTn id="2628" fill="hold">
                            <p:stCondLst>
                              <p:cond delay="0"/>
                            </p:stCondLst>
                            <p:childTnLst>
                              <p:par>
                                <p:cTn id="262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31" fill="hold">
                      <p:stCondLst>
                        <p:cond delay="indefinite"/>
                      </p:stCondLst>
                      <p:childTnLst>
                        <p:par>
                          <p:cTn id="2632" fill="hold">
                            <p:stCondLst>
                              <p:cond delay="0"/>
                            </p:stCondLst>
                            <p:childTnLst>
                              <p:par>
                                <p:cTn id="263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35" fill="hold">
                      <p:stCondLst>
                        <p:cond delay="indefinite"/>
                      </p:stCondLst>
                      <p:childTnLst>
                        <p:par>
                          <p:cTn id="2636" fill="hold">
                            <p:stCondLst>
                              <p:cond delay="0"/>
                            </p:stCondLst>
                            <p:childTnLst>
                              <p:par>
                                <p:cTn id="263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2b3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" name="TextShape 1"/>
          <p:cNvSpPr txBox="1"/>
          <p:nvPr/>
        </p:nvSpPr>
        <p:spPr>
          <a:xfrm>
            <a:off x="68760" y="4848480"/>
            <a:ext cx="411120" cy="294840"/>
          </a:xfrm>
          <a:prstGeom prst="rect">
            <a:avLst/>
          </a:prstGeom>
          <a:noFill/>
          <a:ln>
            <a:noFill/>
          </a:ln>
        </p:spPr>
        <p:txBody>
          <a:bodyPr lIns="68400" rIns="68400" tIns="68400" bIns="68400" anchor="ctr"/>
          <a:p>
            <a:pPr>
              <a:lnSpc>
                <a:spcPct val="100000"/>
              </a:lnSpc>
            </a:pPr>
            <a:fld id="{FE46968D-33AE-41E5-918E-1F037E369276}" type="slidenum">
              <a:rPr b="0" lang="en-US" sz="900" spc="-1" strike="noStrike">
                <a:solidFill>
                  <a:srgbClr val="0b87a1"/>
                </a:solidFill>
                <a:latin typeface="Dosis Light"/>
                <a:ea typeface="Dosis Light"/>
              </a:rPr>
              <a:t>&lt;number&gt;</a:t>
            </a:fld>
            <a:endParaRPr b="0" lang="en-US" sz="900" spc="-1" strike="noStrike">
              <a:latin typeface="Times New Roman"/>
            </a:endParaRPr>
          </a:p>
        </p:txBody>
      </p:sp>
      <p:pic>
        <p:nvPicPr>
          <p:cNvPr id="4506" name="Picture 4" descr=""/>
          <p:cNvPicPr/>
          <p:nvPr/>
        </p:nvPicPr>
        <p:blipFill>
          <a:blip r:embed="rId1"/>
          <a:stretch/>
        </p:blipFill>
        <p:spPr>
          <a:xfrm>
            <a:off x="156600" y="4446000"/>
            <a:ext cx="520200" cy="520200"/>
          </a:xfrm>
          <a:prstGeom prst="rect">
            <a:avLst/>
          </a:prstGeom>
          <a:ln>
            <a:noFill/>
          </a:ln>
        </p:spPr>
      </p:pic>
      <p:sp>
        <p:nvSpPr>
          <p:cNvPr id="4507" name="CustomShape 2"/>
          <p:cNvSpPr/>
          <p:nvPr/>
        </p:nvSpPr>
        <p:spPr>
          <a:xfrm>
            <a:off x="352440" y="-74160"/>
            <a:ext cx="5070600" cy="857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b"/>
          <a:p>
            <a:pPr>
              <a:lnSpc>
                <a:spcPct val="100000"/>
              </a:lnSpc>
            </a:pPr>
            <a:r>
              <a:rPr b="0" lang="en-US" sz="2600" spc="-1" strike="noStrike">
                <a:solidFill>
                  <a:srgbClr val="268bd2"/>
                </a:solidFill>
                <a:latin typeface="Vazir Code"/>
                <a:ea typeface="Dosis Light"/>
              </a:rPr>
              <a:t>R Graphics: aesthetics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4508" name="TextShape 3"/>
          <p:cNvSpPr txBox="1"/>
          <p:nvPr/>
        </p:nvSpPr>
        <p:spPr>
          <a:xfrm>
            <a:off x="617760" y="1085040"/>
            <a:ext cx="5303520" cy="3807360"/>
          </a:xfrm>
          <a:prstGeom prst="rect">
            <a:avLst/>
          </a:prstGeom>
          <a:noFill/>
          <a:ln w="38160">
            <a:noFill/>
          </a:ln>
        </p:spPr>
        <p:txBody>
          <a:bodyPr lIns="109080" rIns="109080" tIns="64080" bIns="64080"/>
          <a:p>
            <a:pPr marL="216000" indent="-216000">
              <a:spcBef>
                <a:spcPts val="289"/>
              </a:spcBef>
              <a:spcAft>
                <a:spcPts val="289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268bd2"/>
                </a:solidFill>
                <a:latin typeface="Vazir Code"/>
                <a:ea typeface="Noto Sans CJK SC Regular"/>
              </a:rPr>
              <a:t>aes</a:t>
            </a:r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()</a:t>
            </a:r>
            <a:endParaRPr b="0" lang="en-US" sz="1200" spc="-1" strike="noStrike">
              <a:latin typeface="Arial"/>
            </a:endParaRPr>
          </a:p>
          <a:p>
            <a:pPr marL="216000" indent="-216000">
              <a:spcBef>
                <a:spcPts val="289"/>
              </a:spcBef>
              <a:spcAft>
                <a:spcPts val="289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endParaRPr b="0" lang="en-US" sz="1200" spc="-1" strike="noStrike">
              <a:latin typeface="Arial"/>
            </a:endParaRPr>
          </a:p>
        </p:txBody>
      </p:sp>
      <p:sp>
        <p:nvSpPr>
          <p:cNvPr id="4509" name="TextShape 4"/>
          <p:cNvSpPr txBox="1"/>
          <p:nvPr/>
        </p:nvSpPr>
        <p:spPr>
          <a:xfrm>
            <a:off x="532080" y="1100520"/>
            <a:ext cx="180720" cy="427320"/>
          </a:xfrm>
          <a:prstGeom prst="rect">
            <a:avLst/>
          </a:prstGeom>
          <a:noFill/>
          <a:ln>
            <a:noFill/>
          </a:ln>
        </p:spPr>
      </p:sp>
      <p:pic>
        <p:nvPicPr>
          <p:cNvPr id="4510" name="" descr=""/>
          <p:cNvPicPr/>
          <p:nvPr/>
        </p:nvPicPr>
        <p:blipFill>
          <a:blip r:embed="rId2"/>
          <a:stretch/>
        </p:blipFill>
        <p:spPr>
          <a:xfrm>
            <a:off x="731520" y="1612080"/>
            <a:ext cx="4902480" cy="2136960"/>
          </a:xfrm>
          <a:prstGeom prst="rect">
            <a:avLst/>
          </a:prstGeom>
          <a:ln>
            <a:noFill/>
          </a:ln>
        </p:spPr>
      </p:pic>
      <p:sp>
        <p:nvSpPr>
          <p:cNvPr id="4511" name="TextShape 5"/>
          <p:cNvSpPr txBox="1"/>
          <p:nvPr/>
        </p:nvSpPr>
        <p:spPr>
          <a:xfrm>
            <a:off x="78480" y="3886920"/>
            <a:ext cx="6505200" cy="4107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200" spc="-1" strike="noStrike">
                <a:latin typeface="Vazir Code"/>
                <a:ea typeface="Noto Sans CJK SC Regular"/>
              </a:rPr>
              <a:t>Field A, Miles J, Field Z. Discovering statistics using R. </a:t>
            </a:r>
            <a:endParaRPr b="0" lang="en-US" sz="1200" spc="-1" strike="noStrike">
              <a:latin typeface="Arial"/>
            </a:endParaRPr>
          </a:p>
          <a:p>
            <a:r>
              <a:rPr b="0" lang="en-US" sz="1200" spc="-1" strike="noStrike">
                <a:latin typeface="Vazir Code"/>
                <a:ea typeface="Noto Sans CJK SC Regular"/>
              </a:rPr>
              <a:t>Sage publications; 2012.</a:t>
            </a:r>
            <a:endParaRPr b="0" lang="en-US" sz="1200" spc="-1" strike="noStrike">
              <a:latin typeface="Arial"/>
            </a:endParaRPr>
          </a:p>
        </p:txBody>
      </p:sp>
    </p:spTree>
  </p:cSld>
  <p:timing>
    <p:tnLst>
      <p:par>
        <p:cTn id="2639" dur="indefinite" restart="never" nodeType="tmRoot">
          <p:childTnLst>
            <p:seq>
              <p:cTn id="2640" dur="indefinite" nodeType="mainSeq">
                <p:childTnLst>
                  <p:par>
                    <p:cTn id="2641" fill="hold">
                      <p:stCondLst>
                        <p:cond delay="indefinite"/>
                      </p:stCondLst>
                      <p:childTnLst>
                        <p:par>
                          <p:cTn id="2642" fill="hold">
                            <p:stCondLst>
                              <p:cond delay="0"/>
                            </p:stCondLst>
                            <p:childTnLst>
                              <p:par>
                                <p:cTn id="264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45" fill="hold">
                      <p:stCondLst>
                        <p:cond delay="indefinite"/>
                      </p:stCondLst>
                      <p:childTnLst>
                        <p:par>
                          <p:cTn id="2646" fill="hold">
                            <p:stCondLst>
                              <p:cond delay="0"/>
                            </p:stCondLst>
                            <p:childTnLst>
                              <p:par>
                                <p:cTn id="264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4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5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2b3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2" name="TextShape 1"/>
          <p:cNvSpPr txBox="1"/>
          <p:nvPr/>
        </p:nvSpPr>
        <p:spPr>
          <a:xfrm>
            <a:off x="68760" y="4848480"/>
            <a:ext cx="411120" cy="294840"/>
          </a:xfrm>
          <a:prstGeom prst="rect">
            <a:avLst/>
          </a:prstGeom>
          <a:noFill/>
          <a:ln>
            <a:noFill/>
          </a:ln>
        </p:spPr>
        <p:txBody>
          <a:bodyPr lIns="68400" rIns="68400" tIns="68400" bIns="68400" anchor="ctr"/>
          <a:p>
            <a:pPr>
              <a:lnSpc>
                <a:spcPct val="100000"/>
              </a:lnSpc>
            </a:pPr>
            <a:fld id="{8F69BB79-3CCD-49DD-B660-35C3F63F4436}" type="slidenum">
              <a:rPr b="0" lang="en-US" sz="900" spc="-1" strike="noStrike">
                <a:solidFill>
                  <a:srgbClr val="0b87a1"/>
                </a:solidFill>
                <a:latin typeface="Dosis Light"/>
                <a:ea typeface="Dosis Light"/>
              </a:rPr>
              <a:t>&lt;number&gt;</a:t>
            </a:fld>
            <a:endParaRPr b="0" lang="en-US" sz="900" spc="-1" strike="noStrike">
              <a:latin typeface="Times New Roman"/>
            </a:endParaRPr>
          </a:p>
        </p:txBody>
      </p:sp>
      <p:pic>
        <p:nvPicPr>
          <p:cNvPr id="4513" name="Picture 4" descr=""/>
          <p:cNvPicPr/>
          <p:nvPr/>
        </p:nvPicPr>
        <p:blipFill>
          <a:blip r:embed="rId1"/>
          <a:stretch/>
        </p:blipFill>
        <p:spPr>
          <a:xfrm>
            <a:off x="156600" y="4446000"/>
            <a:ext cx="520200" cy="520200"/>
          </a:xfrm>
          <a:prstGeom prst="rect">
            <a:avLst/>
          </a:prstGeom>
          <a:ln>
            <a:noFill/>
          </a:ln>
        </p:spPr>
      </p:pic>
      <p:sp>
        <p:nvSpPr>
          <p:cNvPr id="4514" name="CustomShape 2"/>
          <p:cNvSpPr/>
          <p:nvPr/>
        </p:nvSpPr>
        <p:spPr>
          <a:xfrm>
            <a:off x="352440" y="-74160"/>
            <a:ext cx="5070600" cy="857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b"/>
          <a:p>
            <a:pPr>
              <a:lnSpc>
                <a:spcPct val="100000"/>
              </a:lnSpc>
            </a:pPr>
            <a:r>
              <a:rPr b="0" lang="en-US" sz="2600" spc="-1" strike="noStrike">
                <a:solidFill>
                  <a:srgbClr val="268bd2"/>
                </a:solidFill>
                <a:latin typeface="Vazir Code"/>
                <a:ea typeface="Dosis Light"/>
              </a:rPr>
              <a:t>R Graphics: example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4515" name="TextShape 3"/>
          <p:cNvSpPr txBox="1"/>
          <p:nvPr/>
        </p:nvSpPr>
        <p:spPr>
          <a:xfrm>
            <a:off x="617760" y="1085040"/>
            <a:ext cx="5303520" cy="3807360"/>
          </a:xfrm>
          <a:prstGeom prst="rect">
            <a:avLst/>
          </a:prstGeom>
          <a:noFill/>
          <a:ln w="38160">
            <a:noFill/>
          </a:ln>
        </p:spPr>
        <p:txBody>
          <a:bodyPr lIns="109080" rIns="109080" tIns="64080" bIns="64080"/>
          <a:p>
            <a:r>
              <a:rPr b="0" lang="en-US" sz="1200" spc="-1" strike="noStrike">
                <a:solidFill>
                  <a:srgbClr val="268bd2"/>
                </a:solidFill>
                <a:latin typeface="Vazir Code"/>
                <a:ea typeface="Noto Sans CJK SC Regular"/>
              </a:rPr>
              <a:t>ggplot</a:t>
            </a:r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(</a:t>
            </a:r>
            <a:r>
              <a:rPr b="0" lang="en-US" sz="1200" spc="-1" strike="noStrike">
                <a:solidFill>
                  <a:srgbClr val="dddddd"/>
                </a:solidFill>
                <a:latin typeface="Vazir Code"/>
                <a:ea typeface="Noto Sans CJK SC Regular"/>
              </a:rPr>
              <a:t>data</a:t>
            </a:r>
            <a:r>
              <a:rPr b="0" lang="en-US" sz="1200" spc="-1" strike="noStrike">
                <a:latin typeface="Vazir Code"/>
                <a:ea typeface="Noto Sans CJK SC Regular"/>
              </a:rPr>
              <a:t> </a:t>
            </a:r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=</a:t>
            </a:r>
            <a:r>
              <a:rPr b="0" lang="en-US" sz="1200" spc="-1" strike="noStrike">
                <a:latin typeface="Vazir Code"/>
                <a:ea typeface="Noto Sans CJK SC Regular"/>
              </a:rPr>
              <a:t> </a:t>
            </a:r>
            <a:r>
              <a:rPr b="0" lang="en-US" sz="1200" spc="-1" strike="noStrike">
                <a:solidFill>
                  <a:srgbClr val="dddddd"/>
                </a:solidFill>
                <a:latin typeface="Vazir Code"/>
                <a:ea typeface="Noto Sans CJK SC Regular"/>
              </a:rPr>
              <a:t>iris</a:t>
            </a:r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,</a:t>
            </a:r>
            <a:r>
              <a:rPr b="0" lang="en-US" sz="1200" spc="-1" strike="noStrike">
                <a:latin typeface="Vazir Code"/>
                <a:ea typeface="Noto Sans CJK SC Regular"/>
              </a:rPr>
              <a:t> </a:t>
            </a:r>
            <a:r>
              <a:rPr b="0" lang="en-US" sz="1200" spc="-1" strike="noStrike">
                <a:solidFill>
                  <a:srgbClr val="268bd2"/>
                </a:solidFill>
                <a:latin typeface="Vazir Code"/>
                <a:ea typeface="Noto Sans CJK SC Regular"/>
              </a:rPr>
              <a:t>aes</a:t>
            </a:r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(</a:t>
            </a:r>
            <a:r>
              <a:rPr b="0" lang="en-US" sz="1200" spc="-1" strike="noStrike">
                <a:solidFill>
                  <a:srgbClr val="dddddd"/>
                </a:solidFill>
                <a:latin typeface="Vazir Code"/>
                <a:ea typeface="Noto Sans CJK SC Regular"/>
              </a:rPr>
              <a:t>x</a:t>
            </a:r>
            <a:r>
              <a:rPr b="0" lang="en-US" sz="1200" spc="-1" strike="noStrike">
                <a:latin typeface="Vazir Code"/>
                <a:ea typeface="Noto Sans CJK SC Regular"/>
              </a:rPr>
              <a:t> </a:t>
            </a:r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=</a:t>
            </a:r>
            <a:r>
              <a:rPr b="0" lang="en-US" sz="1200" spc="-1" strike="noStrike">
                <a:latin typeface="Vazir Code"/>
                <a:ea typeface="Noto Sans CJK SC Regular"/>
              </a:rPr>
              <a:t> </a:t>
            </a:r>
            <a:r>
              <a:rPr b="0" lang="en-US" sz="1200" spc="-1" strike="noStrike">
                <a:solidFill>
                  <a:srgbClr val="dddddd"/>
                </a:solidFill>
                <a:latin typeface="Vazir Code"/>
                <a:ea typeface="Noto Sans CJK SC Regular"/>
              </a:rPr>
              <a:t>Sepal.Width</a:t>
            </a:r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)) +</a:t>
            </a:r>
            <a:endParaRPr b="0" lang="en-US" sz="1200" spc="-1" strike="noStrike">
              <a:latin typeface="Arial"/>
            </a:endParaRPr>
          </a:p>
          <a:p>
            <a:r>
              <a:rPr b="0" lang="en-US" sz="1200" spc="-1" strike="noStrike">
                <a:latin typeface="Vazir Code"/>
                <a:ea typeface="Noto Sans CJK SC Regular"/>
              </a:rPr>
              <a:t>  </a:t>
            </a:r>
            <a:r>
              <a:rPr b="0" lang="en-US" sz="1200" spc="-1" strike="noStrike">
                <a:solidFill>
                  <a:srgbClr val="268bd2"/>
                </a:solidFill>
                <a:latin typeface="Vazir Code"/>
                <a:ea typeface="Noto Sans CJK SC Regular"/>
              </a:rPr>
              <a:t>geom_histogram</a:t>
            </a:r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(</a:t>
            </a:r>
            <a:endParaRPr b="0" lang="en-US" sz="1200" spc="-1" strike="noStrike">
              <a:latin typeface="Arial"/>
            </a:endParaRPr>
          </a:p>
          <a:p>
            <a:r>
              <a:rPr b="0" lang="en-US" sz="1200" spc="-1" strike="noStrike">
                <a:latin typeface="Vazir Code"/>
                <a:ea typeface="Noto Sans CJK SC Regular"/>
              </a:rPr>
              <a:t>    </a:t>
            </a:r>
            <a:r>
              <a:rPr b="0" lang="en-US" sz="1200" spc="-1" strike="noStrike">
                <a:solidFill>
                  <a:srgbClr val="dddddd"/>
                </a:solidFill>
                <a:latin typeface="Vazir Code"/>
                <a:ea typeface="Noto Sans CJK SC Regular"/>
              </a:rPr>
              <a:t>fill</a:t>
            </a:r>
            <a:r>
              <a:rPr b="0" lang="en-US" sz="1200" spc="-1" strike="noStrike">
                <a:latin typeface="Vazir Code"/>
                <a:ea typeface="Noto Sans CJK SC Regular"/>
              </a:rPr>
              <a:t> </a:t>
            </a:r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=</a:t>
            </a:r>
            <a:r>
              <a:rPr b="0" lang="en-US" sz="1200" spc="-1" strike="noStrike">
                <a:latin typeface="Vazir Code"/>
                <a:ea typeface="Noto Sans CJK SC Regular"/>
              </a:rPr>
              <a:t> </a:t>
            </a:r>
            <a:r>
              <a:rPr b="0" lang="en-US" sz="1200" spc="-1" strike="noStrike">
                <a:solidFill>
                  <a:srgbClr val="2aa198"/>
                </a:solidFill>
                <a:latin typeface="Vazir Code"/>
                <a:ea typeface="Noto Sans CJK SC Regular"/>
              </a:rPr>
              <a:t>"#002B36"</a:t>
            </a:r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,</a:t>
            </a:r>
            <a:r>
              <a:rPr b="0" lang="en-US" sz="1200" spc="-1" strike="noStrike">
                <a:latin typeface="Vazir Code"/>
                <a:ea typeface="Noto Sans CJK SC Regular"/>
              </a:rPr>
              <a:t> </a:t>
            </a:r>
            <a:endParaRPr b="0" lang="en-US" sz="1200" spc="-1" strike="noStrike">
              <a:latin typeface="Arial"/>
            </a:endParaRPr>
          </a:p>
          <a:p>
            <a:r>
              <a:rPr b="0" lang="en-US" sz="1200" spc="-1" strike="noStrike">
                <a:latin typeface="Vazir Code"/>
                <a:ea typeface="Noto Sans CJK SC Regular"/>
              </a:rPr>
              <a:t>    </a:t>
            </a:r>
            <a:r>
              <a:rPr b="0" lang="en-US" sz="1200" spc="-1" strike="noStrike">
                <a:solidFill>
                  <a:srgbClr val="dddddd"/>
                </a:solidFill>
                <a:latin typeface="Vazir Code"/>
                <a:ea typeface="Noto Sans CJK SC Regular"/>
              </a:rPr>
              <a:t>alpha</a:t>
            </a:r>
            <a:r>
              <a:rPr b="0" lang="en-US" sz="1200" spc="-1" strike="noStrike">
                <a:latin typeface="Vazir Code"/>
                <a:ea typeface="Noto Sans CJK SC Regular"/>
              </a:rPr>
              <a:t> </a:t>
            </a:r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=</a:t>
            </a:r>
            <a:r>
              <a:rPr b="0" lang="en-US" sz="1200" spc="-1" strike="noStrike">
                <a:latin typeface="Vazir Code"/>
                <a:ea typeface="Noto Sans CJK SC Regular"/>
              </a:rPr>
              <a:t> </a:t>
            </a:r>
            <a:r>
              <a:rPr b="0" lang="en-US" sz="1200" spc="-1" strike="noStrike">
                <a:solidFill>
                  <a:srgbClr val="d33682"/>
                </a:solidFill>
                <a:latin typeface="Vazir Code"/>
                <a:ea typeface="Noto Sans CJK SC Regular"/>
              </a:rPr>
              <a:t>0.45</a:t>
            </a:r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,</a:t>
            </a:r>
            <a:r>
              <a:rPr b="0" lang="en-US" sz="1200" spc="-1" strike="noStrike">
                <a:latin typeface="Vazir Code"/>
                <a:ea typeface="Noto Sans CJK SC Regular"/>
              </a:rPr>
              <a:t> </a:t>
            </a:r>
            <a:endParaRPr b="0" lang="en-US" sz="1200" spc="-1" strike="noStrike">
              <a:latin typeface="Arial"/>
            </a:endParaRPr>
          </a:p>
          <a:p>
            <a:r>
              <a:rPr b="0" lang="en-US" sz="1200" spc="-1" strike="noStrike">
                <a:latin typeface="Vazir Code"/>
                <a:ea typeface="Noto Sans CJK SC Regular"/>
              </a:rPr>
              <a:t>    </a:t>
            </a:r>
            <a:r>
              <a:rPr b="0" lang="en-US" sz="1200" spc="-1" strike="noStrike">
                <a:solidFill>
                  <a:srgbClr val="dddddd"/>
                </a:solidFill>
                <a:latin typeface="Vazir Code"/>
                <a:ea typeface="Noto Sans CJK SC Regular"/>
              </a:rPr>
              <a:t>position</a:t>
            </a:r>
            <a:r>
              <a:rPr b="0" lang="en-US" sz="1200" spc="-1" strike="noStrike">
                <a:latin typeface="Vazir Code"/>
                <a:ea typeface="Noto Sans CJK SC Regular"/>
              </a:rPr>
              <a:t> </a:t>
            </a:r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=</a:t>
            </a:r>
            <a:r>
              <a:rPr b="0" lang="en-US" sz="1200" spc="-1" strike="noStrike">
                <a:latin typeface="Vazir Code"/>
                <a:ea typeface="Noto Sans CJK SC Regular"/>
              </a:rPr>
              <a:t> </a:t>
            </a:r>
            <a:r>
              <a:rPr b="0" lang="en-US" sz="1200" spc="-1" strike="noStrike">
                <a:solidFill>
                  <a:srgbClr val="2aa198"/>
                </a:solidFill>
                <a:latin typeface="Vazir Code"/>
                <a:ea typeface="Noto Sans CJK SC Regular"/>
              </a:rPr>
              <a:t>"identity"</a:t>
            </a:r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,</a:t>
            </a:r>
            <a:r>
              <a:rPr b="0" lang="en-US" sz="1200" spc="-1" strike="noStrike">
                <a:latin typeface="Vazir Code"/>
                <a:ea typeface="Noto Sans CJK SC Regular"/>
              </a:rPr>
              <a:t> </a:t>
            </a:r>
            <a:endParaRPr b="0" lang="en-US" sz="1200" spc="-1" strike="noStrike">
              <a:latin typeface="Arial"/>
            </a:endParaRPr>
          </a:p>
          <a:p>
            <a:r>
              <a:rPr b="0" lang="en-US" sz="1200" spc="-1" strike="noStrike">
                <a:latin typeface="Vazir Code"/>
                <a:ea typeface="Noto Sans CJK SC Regular"/>
              </a:rPr>
              <a:t>    </a:t>
            </a:r>
            <a:r>
              <a:rPr b="0" lang="en-US" sz="1200" spc="-1" strike="noStrike">
                <a:solidFill>
                  <a:srgbClr val="dddddd"/>
                </a:solidFill>
                <a:latin typeface="Vazir Code"/>
                <a:ea typeface="Noto Sans CJK SC Regular"/>
              </a:rPr>
              <a:t>bins</a:t>
            </a:r>
            <a:r>
              <a:rPr b="0" lang="en-US" sz="1200" spc="-1" strike="noStrike">
                <a:latin typeface="Vazir Code"/>
                <a:ea typeface="Noto Sans CJK SC Regular"/>
              </a:rPr>
              <a:t> </a:t>
            </a:r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=</a:t>
            </a:r>
            <a:r>
              <a:rPr b="0" lang="en-US" sz="1200" spc="-1" strike="noStrike">
                <a:latin typeface="Vazir Code"/>
                <a:ea typeface="Noto Sans CJK SC Regular"/>
              </a:rPr>
              <a:t> </a:t>
            </a:r>
            <a:r>
              <a:rPr b="0" lang="en-US" sz="1200" spc="-1" strike="noStrike">
                <a:solidFill>
                  <a:srgbClr val="d33682"/>
                </a:solidFill>
                <a:latin typeface="Vazir Code"/>
                <a:ea typeface="Noto Sans CJK SC Regular"/>
              </a:rPr>
              <a:t>20</a:t>
            </a:r>
            <a:endParaRPr b="0" lang="en-US" sz="1200" spc="-1" strike="noStrike">
              <a:latin typeface="Arial"/>
            </a:endParaRPr>
          </a:p>
          <a:p>
            <a:r>
              <a:rPr b="0" lang="en-US" sz="1200" spc="-1" strike="noStrike">
                <a:latin typeface="Vazir Code"/>
                <a:ea typeface="Noto Sans CJK SC Regular"/>
              </a:rPr>
              <a:t>  </a:t>
            </a:r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) +</a:t>
            </a:r>
            <a:r>
              <a:rPr b="0" lang="en-US" sz="1200" spc="-1" strike="noStrike">
                <a:latin typeface="Vazir Code"/>
                <a:ea typeface="Noto Sans CJK SC Regular"/>
              </a:rPr>
              <a:t> </a:t>
            </a:r>
            <a:endParaRPr b="0" lang="en-US" sz="1200" spc="-1" strike="noStrike">
              <a:latin typeface="Arial"/>
            </a:endParaRPr>
          </a:p>
          <a:p>
            <a:r>
              <a:rPr b="0" lang="en-US" sz="1200" spc="-1" strike="noStrike">
                <a:latin typeface="Vazir Code"/>
                <a:ea typeface="Noto Sans CJK SC Regular"/>
              </a:rPr>
              <a:t>  </a:t>
            </a:r>
            <a:r>
              <a:rPr b="0" lang="en-US" sz="1200" spc="-1" strike="noStrike">
                <a:solidFill>
                  <a:srgbClr val="859900"/>
                </a:solidFill>
                <a:latin typeface="Vazir Code"/>
                <a:ea typeface="Noto Sans CJK SC Regular"/>
              </a:rPr>
              <a:t>ggthemes</a:t>
            </a:r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::</a:t>
            </a:r>
            <a:r>
              <a:rPr b="0" lang="en-US" sz="1200" spc="-1" strike="noStrike">
                <a:solidFill>
                  <a:srgbClr val="268bd2"/>
                </a:solidFill>
                <a:latin typeface="Vazir Code"/>
                <a:ea typeface="Noto Sans CJK SC Regular"/>
              </a:rPr>
              <a:t>theme_solarized</a:t>
            </a:r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(</a:t>
            </a:r>
            <a:r>
              <a:rPr b="0" lang="en-US" sz="1200" spc="-1" strike="noStrike">
                <a:solidFill>
                  <a:srgbClr val="dddddd"/>
                </a:solidFill>
                <a:latin typeface="Vazir Code"/>
                <a:ea typeface="Noto Sans CJK SC Regular"/>
              </a:rPr>
              <a:t>light</a:t>
            </a:r>
            <a:r>
              <a:rPr b="0" lang="en-US" sz="1200" spc="-1" strike="noStrike">
                <a:latin typeface="Vazir Code"/>
                <a:ea typeface="Noto Sans CJK SC Regular"/>
              </a:rPr>
              <a:t> </a:t>
            </a:r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=</a:t>
            </a:r>
            <a:r>
              <a:rPr b="0" lang="en-US" sz="1200" spc="-1" strike="noStrike">
                <a:latin typeface="Vazir Code"/>
                <a:ea typeface="Noto Sans CJK SC Regular"/>
              </a:rPr>
              <a:t> </a:t>
            </a:r>
            <a:r>
              <a:rPr b="0" lang="en-US" sz="1200" spc="-1" strike="noStrike">
                <a:solidFill>
                  <a:srgbClr val="dddddd"/>
                </a:solidFill>
                <a:latin typeface="Vazir Code"/>
                <a:ea typeface="Noto Sans CJK SC Regular"/>
              </a:rPr>
              <a:t>TRUE</a:t>
            </a:r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)</a:t>
            </a:r>
            <a:endParaRPr b="0" lang="en-US" sz="1200" spc="-1" strike="noStrike">
              <a:latin typeface="Arial"/>
            </a:endParaRPr>
          </a:p>
          <a:p>
            <a:endParaRPr b="0" lang="en-US" sz="1200" spc="-1" strike="noStrike">
              <a:latin typeface="Arial"/>
            </a:endParaRPr>
          </a:p>
        </p:txBody>
      </p:sp>
      <p:sp>
        <p:nvSpPr>
          <p:cNvPr id="4516" name="TextShape 4"/>
          <p:cNvSpPr txBox="1"/>
          <p:nvPr/>
        </p:nvSpPr>
        <p:spPr>
          <a:xfrm>
            <a:off x="532080" y="1100520"/>
            <a:ext cx="180720" cy="427320"/>
          </a:xfrm>
          <a:prstGeom prst="rect">
            <a:avLst/>
          </a:prstGeom>
          <a:noFill/>
          <a:ln>
            <a:noFill/>
          </a:ln>
        </p:spPr>
      </p:sp>
      <p:pic>
        <p:nvPicPr>
          <p:cNvPr id="4517" name="" descr=""/>
          <p:cNvPicPr/>
          <p:nvPr/>
        </p:nvPicPr>
        <p:blipFill>
          <a:blip r:embed="rId2"/>
          <a:stretch/>
        </p:blipFill>
        <p:spPr>
          <a:xfrm>
            <a:off x="731520" y="1085040"/>
            <a:ext cx="4073040" cy="2681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653" dur="indefinite" restart="never" nodeType="tmRoot">
          <p:childTnLst>
            <p:seq>
              <p:cTn id="2654" dur="indefinite" nodeType="mainSeq">
                <p:childTnLst>
                  <p:par>
                    <p:cTn id="2655" fill="hold">
                      <p:stCondLst>
                        <p:cond delay="indefinite"/>
                      </p:stCondLst>
                      <p:childTnLst>
                        <p:par>
                          <p:cTn id="2656" fill="hold">
                            <p:stCondLst>
                              <p:cond delay="0"/>
                            </p:stCondLst>
                            <p:childTnLst>
                              <p:par>
                                <p:cTn id="265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5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6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6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6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6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6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7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73" fill="hold">
                      <p:stCondLst>
                        <p:cond delay="indefinite"/>
                      </p:stCondLst>
                      <p:childTnLst>
                        <p:par>
                          <p:cTn id="2674" fill="hold">
                            <p:stCondLst>
                              <p:cond delay="0"/>
                            </p:stCondLst>
                            <p:childTnLst>
                              <p:par>
                                <p:cTn id="2675" nodeType="click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77" nodeType="with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79" nodeType="with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81" nodeType="with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83" nodeType="with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85" nodeType="with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87" nodeType="with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89" nodeType="with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91" fill="hold">
                            <p:stCondLst>
                              <p:cond delay="1"/>
                            </p:stCondLst>
                            <p:childTnLst>
                              <p:par>
                                <p:cTn id="2692" nodeType="after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694" dur="2000"/>
                                        <p:tgtEl>
                                          <p:spTgt spid="45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2b3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8" name="TextShape 1"/>
          <p:cNvSpPr txBox="1"/>
          <p:nvPr/>
        </p:nvSpPr>
        <p:spPr>
          <a:xfrm>
            <a:off x="68760" y="4848480"/>
            <a:ext cx="411120" cy="294840"/>
          </a:xfrm>
          <a:prstGeom prst="rect">
            <a:avLst/>
          </a:prstGeom>
          <a:noFill/>
          <a:ln>
            <a:noFill/>
          </a:ln>
        </p:spPr>
        <p:txBody>
          <a:bodyPr lIns="68400" rIns="68400" tIns="68400" bIns="68400" anchor="ctr"/>
          <a:p>
            <a:pPr>
              <a:lnSpc>
                <a:spcPct val="100000"/>
              </a:lnSpc>
            </a:pPr>
            <a:fld id="{76357908-F16F-4308-B663-B837B4E7DC7C}" type="slidenum">
              <a:rPr b="0" lang="en-US" sz="900" spc="-1" strike="noStrike">
                <a:solidFill>
                  <a:srgbClr val="0b87a1"/>
                </a:solidFill>
                <a:latin typeface="Dosis Light"/>
                <a:ea typeface="Dosis Light"/>
              </a:rPr>
              <a:t>&lt;number&gt;</a:t>
            </a:fld>
            <a:endParaRPr b="0" lang="en-US" sz="900" spc="-1" strike="noStrike">
              <a:latin typeface="Times New Roman"/>
            </a:endParaRPr>
          </a:p>
        </p:txBody>
      </p:sp>
      <p:pic>
        <p:nvPicPr>
          <p:cNvPr id="4519" name="Picture 4" descr=""/>
          <p:cNvPicPr/>
          <p:nvPr/>
        </p:nvPicPr>
        <p:blipFill>
          <a:blip r:embed="rId1"/>
          <a:stretch/>
        </p:blipFill>
        <p:spPr>
          <a:xfrm>
            <a:off x="156600" y="4446000"/>
            <a:ext cx="520200" cy="520200"/>
          </a:xfrm>
          <a:prstGeom prst="rect">
            <a:avLst/>
          </a:prstGeom>
          <a:ln>
            <a:noFill/>
          </a:ln>
        </p:spPr>
      </p:pic>
      <p:sp>
        <p:nvSpPr>
          <p:cNvPr id="4520" name="CustomShape 2"/>
          <p:cNvSpPr/>
          <p:nvPr/>
        </p:nvSpPr>
        <p:spPr>
          <a:xfrm>
            <a:off x="352440" y="-74160"/>
            <a:ext cx="5070600" cy="857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b"/>
          <a:p>
            <a:pPr>
              <a:lnSpc>
                <a:spcPct val="100000"/>
              </a:lnSpc>
            </a:pPr>
            <a:r>
              <a:rPr b="0" lang="en-US" sz="2600" spc="-1" strike="noStrike">
                <a:solidFill>
                  <a:srgbClr val="268bd2"/>
                </a:solidFill>
                <a:latin typeface="Vazir Code"/>
                <a:ea typeface="Dosis Light"/>
              </a:rPr>
              <a:t>R Graphics: example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4521" name="TextShape 3"/>
          <p:cNvSpPr txBox="1"/>
          <p:nvPr/>
        </p:nvSpPr>
        <p:spPr>
          <a:xfrm>
            <a:off x="617760" y="1085040"/>
            <a:ext cx="5303520" cy="3807360"/>
          </a:xfrm>
          <a:prstGeom prst="rect">
            <a:avLst/>
          </a:prstGeom>
          <a:noFill/>
          <a:ln w="38160">
            <a:noFill/>
          </a:ln>
        </p:spPr>
        <p:txBody>
          <a:bodyPr lIns="109080" rIns="109080" tIns="64080" bIns="64080"/>
          <a:p>
            <a:r>
              <a:rPr b="0" lang="en-US" sz="1200" spc="-1" strike="noStrike">
                <a:solidFill>
                  <a:srgbClr val="268bd2"/>
                </a:solidFill>
                <a:latin typeface="Vazir Code"/>
                <a:ea typeface="Noto Sans CJK SC Regular"/>
              </a:rPr>
              <a:t>ggplot</a:t>
            </a:r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(</a:t>
            </a:r>
            <a:r>
              <a:rPr b="0" lang="en-US" sz="1200" spc="-1" strike="noStrike">
                <a:solidFill>
                  <a:srgbClr val="dddddd"/>
                </a:solidFill>
                <a:latin typeface="Vazir Code"/>
                <a:ea typeface="Noto Sans CJK SC Regular"/>
              </a:rPr>
              <a:t>data</a:t>
            </a:r>
            <a:r>
              <a:rPr b="0" lang="en-US" sz="1200" spc="-1" strike="noStrike">
                <a:latin typeface="Vazir Code"/>
                <a:ea typeface="Noto Sans CJK SC Regular"/>
              </a:rPr>
              <a:t> </a:t>
            </a:r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=</a:t>
            </a:r>
            <a:r>
              <a:rPr b="0" lang="en-US" sz="1200" spc="-1" strike="noStrike">
                <a:latin typeface="Vazir Code"/>
                <a:ea typeface="Noto Sans CJK SC Regular"/>
              </a:rPr>
              <a:t> </a:t>
            </a:r>
            <a:r>
              <a:rPr b="0" lang="en-US" sz="1200" spc="-1" strike="noStrike">
                <a:solidFill>
                  <a:srgbClr val="dddddd"/>
                </a:solidFill>
                <a:latin typeface="Vazir Code"/>
                <a:ea typeface="Noto Sans CJK SC Regular"/>
              </a:rPr>
              <a:t>iris</a:t>
            </a:r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,</a:t>
            </a:r>
            <a:r>
              <a:rPr b="0" lang="en-US" sz="1200" spc="-1" strike="noStrike">
                <a:latin typeface="Vazir Code"/>
                <a:ea typeface="Noto Sans CJK SC Regular"/>
              </a:rPr>
              <a:t> </a:t>
            </a:r>
            <a:r>
              <a:rPr b="0" lang="en-US" sz="1200" spc="-1" strike="noStrike">
                <a:solidFill>
                  <a:srgbClr val="268bd2"/>
                </a:solidFill>
                <a:latin typeface="Vazir Code"/>
                <a:ea typeface="Noto Sans CJK SC Regular"/>
              </a:rPr>
              <a:t>aes</a:t>
            </a:r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(</a:t>
            </a:r>
            <a:r>
              <a:rPr b="0" lang="en-US" sz="1200" spc="-1" strike="noStrike">
                <a:solidFill>
                  <a:srgbClr val="dddddd"/>
                </a:solidFill>
                <a:latin typeface="Vazir Code"/>
                <a:ea typeface="Noto Sans CJK SC Regular"/>
              </a:rPr>
              <a:t>x</a:t>
            </a:r>
            <a:r>
              <a:rPr b="0" lang="en-US" sz="1200" spc="-1" strike="noStrike">
                <a:latin typeface="Vazir Code"/>
                <a:ea typeface="Noto Sans CJK SC Regular"/>
              </a:rPr>
              <a:t> </a:t>
            </a:r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=</a:t>
            </a:r>
            <a:r>
              <a:rPr b="0" lang="en-US" sz="1200" spc="-1" strike="noStrike">
                <a:latin typeface="Vazir Code"/>
                <a:ea typeface="Noto Sans CJK SC Regular"/>
              </a:rPr>
              <a:t> </a:t>
            </a:r>
            <a:r>
              <a:rPr b="0" lang="en-US" sz="1200" spc="-1" strike="noStrike">
                <a:solidFill>
                  <a:srgbClr val="dddddd"/>
                </a:solidFill>
                <a:latin typeface="Vazir Code"/>
                <a:ea typeface="Noto Sans CJK SC Regular"/>
              </a:rPr>
              <a:t>Sepal.Width</a:t>
            </a:r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)) +</a:t>
            </a:r>
            <a:endParaRPr b="0" lang="en-US" sz="1200" spc="-1" strike="noStrike">
              <a:latin typeface="Arial"/>
            </a:endParaRPr>
          </a:p>
          <a:p>
            <a:r>
              <a:rPr b="0" lang="en-US" sz="1200" spc="-1" strike="noStrike">
                <a:latin typeface="Vazir Code"/>
                <a:ea typeface="Noto Sans CJK SC Regular"/>
              </a:rPr>
              <a:t>  </a:t>
            </a:r>
            <a:r>
              <a:rPr b="0" lang="en-US" sz="1200" spc="-1" strike="noStrike">
                <a:solidFill>
                  <a:srgbClr val="268bd2"/>
                </a:solidFill>
                <a:latin typeface="Vazir Code"/>
                <a:ea typeface="Noto Sans CJK SC Regular"/>
              </a:rPr>
              <a:t>geom_boxplot</a:t>
            </a:r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(</a:t>
            </a:r>
            <a:r>
              <a:rPr b="0" lang="en-US" sz="1200" spc="-1" strike="noStrike">
                <a:solidFill>
                  <a:srgbClr val="dddddd"/>
                </a:solidFill>
                <a:latin typeface="Vazir Code"/>
                <a:ea typeface="Noto Sans CJK SC Regular"/>
              </a:rPr>
              <a:t>alpha</a:t>
            </a:r>
            <a:r>
              <a:rPr b="0" lang="en-US" sz="1200" spc="-1" strike="noStrike">
                <a:latin typeface="Vazir Code"/>
                <a:ea typeface="Noto Sans CJK SC Regular"/>
              </a:rPr>
              <a:t> </a:t>
            </a:r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=</a:t>
            </a:r>
            <a:r>
              <a:rPr b="0" lang="en-US" sz="1200" spc="-1" strike="noStrike">
                <a:latin typeface="Vazir Code"/>
                <a:ea typeface="Noto Sans CJK SC Regular"/>
              </a:rPr>
              <a:t> </a:t>
            </a:r>
            <a:r>
              <a:rPr b="0" lang="en-US" sz="1200" spc="-1" strike="noStrike">
                <a:solidFill>
                  <a:srgbClr val="d33682"/>
                </a:solidFill>
                <a:latin typeface="Vazir Code"/>
                <a:ea typeface="Noto Sans CJK SC Regular"/>
              </a:rPr>
              <a:t>0.45</a:t>
            </a:r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) +</a:t>
            </a:r>
            <a:r>
              <a:rPr b="0" lang="en-US" sz="1200" spc="-1" strike="noStrike">
                <a:latin typeface="Vazir Code"/>
                <a:ea typeface="Noto Sans CJK SC Regular"/>
              </a:rPr>
              <a:t> </a:t>
            </a:r>
            <a:endParaRPr b="0" lang="en-US" sz="1200" spc="-1" strike="noStrike">
              <a:latin typeface="Arial"/>
            </a:endParaRPr>
          </a:p>
          <a:p>
            <a:r>
              <a:rPr b="0" lang="en-US" sz="1200" spc="-1" strike="noStrike">
                <a:latin typeface="Vazir Code"/>
                <a:ea typeface="Noto Sans CJK SC Regular"/>
              </a:rPr>
              <a:t>  </a:t>
            </a:r>
            <a:r>
              <a:rPr b="0" lang="en-US" sz="1200" spc="-1" strike="noStrike">
                <a:solidFill>
                  <a:srgbClr val="859900"/>
                </a:solidFill>
                <a:latin typeface="Vazir Code"/>
                <a:ea typeface="Noto Sans CJK SC Regular"/>
              </a:rPr>
              <a:t>ggthemes</a:t>
            </a:r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::</a:t>
            </a:r>
            <a:r>
              <a:rPr b="0" lang="en-US" sz="1200" spc="-1" strike="noStrike">
                <a:solidFill>
                  <a:srgbClr val="268bd2"/>
                </a:solidFill>
                <a:latin typeface="Vazir Code"/>
                <a:ea typeface="Noto Sans CJK SC Regular"/>
              </a:rPr>
              <a:t>theme_solarized</a:t>
            </a:r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(</a:t>
            </a:r>
            <a:r>
              <a:rPr b="0" lang="en-US" sz="1200" spc="-1" strike="noStrike">
                <a:solidFill>
                  <a:srgbClr val="dddddd"/>
                </a:solidFill>
                <a:latin typeface="Vazir Code"/>
                <a:ea typeface="Noto Sans CJK SC Regular"/>
              </a:rPr>
              <a:t>light</a:t>
            </a:r>
            <a:r>
              <a:rPr b="0" lang="en-US" sz="1200" spc="-1" strike="noStrike">
                <a:latin typeface="Vazir Code"/>
                <a:ea typeface="Noto Sans CJK SC Regular"/>
              </a:rPr>
              <a:t> </a:t>
            </a:r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=</a:t>
            </a:r>
            <a:r>
              <a:rPr b="0" lang="en-US" sz="1200" spc="-1" strike="noStrike">
                <a:latin typeface="Vazir Code"/>
                <a:ea typeface="Noto Sans CJK SC Regular"/>
              </a:rPr>
              <a:t> </a:t>
            </a:r>
            <a:r>
              <a:rPr b="0" lang="en-US" sz="1200" spc="-1" strike="noStrike">
                <a:solidFill>
                  <a:srgbClr val="dddddd"/>
                </a:solidFill>
                <a:latin typeface="Vazir Code"/>
                <a:ea typeface="Noto Sans CJK SC Regular"/>
              </a:rPr>
              <a:t>TRUE</a:t>
            </a:r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) +</a:t>
            </a:r>
            <a:endParaRPr b="0" lang="en-US" sz="1200" spc="-1" strike="noStrike">
              <a:latin typeface="Arial"/>
            </a:endParaRPr>
          </a:p>
          <a:p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  </a:t>
            </a:r>
            <a:r>
              <a:rPr b="0" lang="en-US" sz="1200" spc="-1" strike="noStrike">
                <a:solidFill>
                  <a:srgbClr val="268bd2"/>
                </a:solidFill>
                <a:latin typeface="Vazir Code"/>
                <a:ea typeface="Noto Sans CJK SC Regular"/>
              </a:rPr>
              <a:t>scale_fill_manual</a:t>
            </a:r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(</a:t>
            </a:r>
            <a:r>
              <a:rPr b="0" lang="en-US" sz="1200" spc="-1" strike="noStrike">
                <a:solidFill>
                  <a:srgbClr val="dddddd"/>
                </a:solidFill>
                <a:latin typeface="Vazir Code"/>
                <a:ea typeface="Noto Sans CJK SC Regular"/>
              </a:rPr>
              <a:t>values</a:t>
            </a:r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 = </a:t>
            </a:r>
            <a:r>
              <a:rPr b="0" lang="en-US" sz="1200" spc="-1" strike="noStrike">
                <a:solidFill>
                  <a:srgbClr val="268bd2"/>
                </a:solidFill>
                <a:latin typeface="Vazir Code"/>
                <a:ea typeface="Noto Sans CJK SC Regular"/>
              </a:rPr>
              <a:t>c</a:t>
            </a:r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(</a:t>
            </a:r>
            <a:r>
              <a:rPr b="0" lang="en-US" sz="1200" spc="-1" strike="noStrike">
                <a:solidFill>
                  <a:srgbClr val="2aa198"/>
                </a:solidFill>
                <a:latin typeface="Vazir Code"/>
                <a:ea typeface="Noto Sans CJK SC Regular"/>
              </a:rPr>
              <a:t>"#6c71c4"</a:t>
            </a:r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, </a:t>
            </a:r>
            <a:r>
              <a:rPr b="0" lang="en-US" sz="1200" spc="-1" strike="noStrike">
                <a:solidFill>
                  <a:srgbClr val="2aa198"/>
                </a:solidFill>
                <a:latin typeface="Vazir Code"/>
                <a:ea typeface="Noto Sans CJK SC Regular"/>
              </a:rPr>
              <a:t>"#d33682"</a:t>
            </a:r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, </a:t>
            </a:r>
            <a:r>
              <a:rPr b="0" lang="en-US" sz="1200" spc="-1" strike="noStrike">
                <a:solidFill>
                  <a:srgbClr val="2aa198"/>
                </a:solidFill>
                <a:latin typeface="Vazir Code"/>
                <a:ea typeface="Noto Sans CJK SC Regular"/>
              </a:rPr>
              <a:t>"#b58900"</a:t>
            </a:r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)) +</a:t>
            </a:r>
            <a:endParaRPr b="0" lang="en-US" sz="1200" spc="-1" strike="noStrike">
              <a:latin typeface="Arial"/>
            </a:endParaRPr>
          </a:p>
          <a:p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  </a:t>
            </a:r>
            <a:r>
              <a:rPr b="0" lang="en-US" sz="1200" spc="-1" strike="noStrike">
                <a:solidFill>
                  <a:srgbClr val="268bd2"/>
                </a:solidFill>
                <a:latin typeface="Vazir Code"/>
                <a:ea typeface="Noto Sans CJK SC Regular"/>
              </a:rPr>
              <a:t>guides</a:t>
            </a:r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(</a:t>
            </a:r>
            <a:r>
              <a:rPr b="0" lang="en-US" sz="1200" spc="-1" strike="noStrike">
                <a:solidFill>
                  <a:srgbClr val="dddddd"/>
                </a:solidFill>
                <a:latin typeface="Vazir Code"/>
                <a:ea typeface="Noto Sans CJK SC Regular"/>
              </a:rPr>
              <a:t>fill</a:t>
            </a:r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 = FALSE)</a:t>
            </a:r>
            <a:endParaRPr b="0" lang="en-US" sz="1200" spc="-1" strike="noStrike">
              <a:latin typeface="Arial"/>
            </a:endParaRPr>
          </a:p>
          <a:p>
            <a:endParaRPr b="0" lang="en-US" sz="1200" spc="-1" strike="noStrike">
              <a:latin typeface="Arial"/>
            </a:endParaRPr>
          </a:p>
        </p:txBody>
      </p:sp>
      <p:sp>
        <p:nvSpPr>
          <p:cNvPr id="4522" name="TextShape 4"/>
          <p:cNvSpPr txBox="1"/>
          <p:nvPr/>
        </p:nvSpPr>
        <p:spPr>
          <a:xfrm>
            <a:off x="532080" y="1100520"/>
            <a:ext cx="180720" cy="427320"/>
          </a:xfrm>
          <a:prstGeom prst="rect">
            <a:avLst/>
          </a:prstGeom>
          <a:noFill/>
          <a:ln>
            <a:noFill/>
          </a:ln>
        </p:spPr>
      </p:sp>
      <p:pic>
        <p:nvPicPr>
          <p:cNvPr id="4523" name="" descr=""/>
          <p:cNvPicPr/>
          <p:nvPr/>
        </p:nvPicPr>
        <p:blipFill>
          <a:blip r:embed="rId2"/>
          <a:stretch/>
        </p:blipFill>
        <p:spPr>
          <a:xfrm>
            <a:off x="868680" y="1161360"/>
            <a:ext cx="4069080" cy="26791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695" dur="indefinite" restart="never" nodeType="tmRoot">
          <p:childTnLst>
            <p:seq>
              <p:cTn id="2696" dur="indefinite" nodeType="mainSeq">
                <p:childTnLst>
                  <p:par>
                    <p:cTn id="2697" fill="hold">
                      <p:stCondLst>
                        <p:cond delay="indefinite"/>
                      </p:stCondLst>
                      <p:childTnLst>
                        <p:par>
                          <p:cTn id="2698" fill="hold">
                            <p:stCondLst>
                              <p:cond delay="0"/>
                            </p:stCondLst>
                            <p:childTnLst>
                              <p:par>
                                <p:cTn id="269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0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0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0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0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09" fill="hold">
                      <p:stCondLst>
                        <p:cond delay="indefinite"/>
                      </p:stCondLst>
                      <p:childTnLst>
                        <p:par>
                          <p:cTn id="2710" fill="hold">
                            <p:stCondLst>
                              <p:cond delay="0"/>
                            </p:stCondLst>
                            <p:childTnLst>
                              <p:par>
                                <p:cTn id="2711" nodeType="click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13" nodeType="with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15" nodeType="with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17" nodeType="with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19" nodeType="with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2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2b3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4" name="TextShape 1"/>
          <p:cNvSpPr txBox="1"/>
          <p:nvPr/>
        </p:nvSpPr>
        <p:spPr>
          <a:xfrm>
            <a:off x="68760" y="4848480"/>
            <a:ext cx="411120" cy="294840"/>
          </a:xfrm>
          <a:prstGeom prst="rect">
            <a:avLst/>
          </a:prstGeom>
          <a:noFill/>
          <a:ln>
            <a:noFill/>
          </a:ln>
        </p:spPr>
        <p:txBody>
          <a:bodyPr lIns="68400" rIns="68400" tIns="68400" bIns="68400" anchor="ctr"/>
          <a:p>
            <a:pPr>
              <a:lnSpc>
                <a:spcPct val="100000"/>
              </a:lnSpc>
            </a:pPr>
            <a:fld id="{88BA1563-0100-4441-9B3E-6CC40BC64F78}" type="slidenum">
              <a:rPr b="0" lang="en-US" sz="900" spc="-1" strike="noStrike">
                <a:solidFill>
                  <a:srgbClr val="0b87a1"/>
                </a:solidFill>
                <a:latin typeface="Dosis Light"/>
                <a:ea typeface="Dosis Light"/>
              </a:rPr>
              <a:t>&lt;number&gt;</a:t>
            </a:fld>
            <a:endParaRPr b="0" lang="en-US" sz="900" spc="-1" strike="noStrike">
              <a:latin typeface="Times New Roman"/>
            </a:endParaRPr>
          </a:p>
        </p:txBody>
      </p:sp>
      <p:pic>
        <p:nvPicPr>
          <p:cNvPr id="4525" name="Picture 4" descr=""/>
          <p:cNvPicPr/>
          <p:nvPr/>
        </p:nvPicPr>
        <p:blipFill>
          <a:blip r:embed="rId1"/>
          <a:stretch/>
        </p:blipFill>
        <p:spPr>
          <a:xfrm>
            <a:off x="156600" y="4446000"/>
            <a:ext cx="520200" cy="520200"/>
          </a:xfrm>
          <a:prstGeom prst="rect">
            <a:avLst/>
          </a:prstGeom>
          <a:ln>
            <a:noFill/>
          </a:ln>
        </p:spPr>
      </p:pic>
      <p:sp>
        <p:nvSpPr>
          <p:cNvPr id="4526" name="CustomShape 2"/>
          <p:cNvSpPr/>
          <p:nvPr/>
        </p:nvSpPr>
        <p:spPr>
          <a:xfrm>
            <a:off x="352440" y="-74160"/>
            <a:ext cx="5070600" cy="857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b"/>
          <a:p>
            <a:pPr>
              <a:lnSpc>
                <a:spcPct val="100000"/>
              </a:lnSpc>
            </a:pPr>
            <a:r>
              <a:rPr b="0" lang="en-US" sz="2600" spc="-1" strike="noStrike">
                <a:solidFill>
                  <a:srgbClr val="268bd2"/>
                </a:solidFill>
                <a:latin typeface="Vazir Code"/>
                <a:ea typeface="Dosis Light"/>
              </a:rPr>
              <a:t>R Graphics: example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4527" name="TextShape 3"/>
          <p:cNvSpPr txBox="1"/>
          <p:nvPr/>
        </p:nvSpPr>
        <p:spPr>
          <a:xfrm>
            <a:off x="617760" y="1085040"/>
            <a:ext cx="5303520" cy="3807360"/>
          </a:xfrm>
          <a:prstGeom prst="rect">
            <a:avLst/>
          </a:prstGeom>
          <a:noFill/>
          <a:ln w="38160">
            <a:noFill/>
          </a:ln>
        </p:spPr>
        <p:txBody>
          <a:bodyPr lIns="109080" rIns="109080" tIns="64080" bIns="64080"/>
          <a:p>
            <a:r>
              <a:rPr b="0" lang="en-US" sz="1200" spc="-1" strike="noStrike">
                <a:solidFill>
                  <a:srgbClr val="268bd2"/>
                </a:solidFill>
                <a:latin typeface="Vazir Code"/>
                <a:ea typeface="Noto Sans CJK SC Regular"/>
              </a:rPr>
              <a:t>ggplot</a:t>
            </a:r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(</a:t>
            </a:r>
            <a:r>
              <a:rPr b="0" lang="en-US" sz="1200" spc="-1" strike="noStrike">
                <a:solidFill>
                  <a:srgbClr val="dddddd"/>
                </a:solidFill>
                <a:latin typeface="Vazir Code"/>
                <a:ea typeface="Noto Sans CJK SC Regular"/>
              </a:rPr>
              <a:t>data</a:t>
            </a:r>
            <a:r>
              <a:rPr b="0" lang="en-US" sz="1200" spc="-1" strike="noStrike">
                <a:latin typeface="Vazir Code"/>
                <a:ea typeface="Noto Sans CJK SC Regular"/>
              </a:rPr>
              <a:t> </a:t>
            </a:r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=</a:t>
            </a:r>
            <a:r>
              <a:rPr b="0" lang="en-US" sz="1200" spc="-1" strike="noStrike">
                <a:latin typeface="Vazir Code"/>
                <a:ea typeface="Noto Sans CJK SC Regular"/>
              </a:rPr>
              <a:t> </a:t>
            </a:r>
            <a:r>
              <a:rPr b="0" lang="en-US" sz="1200" spc="-1" strike="noStrike">
                <a:solidFill>
                  <a:srgbClr val="dddddd"/>
                </a:solidFill>
                <a:latin typeface="Vazir Code"/>
                <a:ea typeface="Noto Sans CJK SC Regular"/>
              </a:rPr>
              <a:t>iris</a:t>
            </a:r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,</a:t>
            </a:r>
            <a:r>
              <a:rPr b="0" lang="en-US" sz="1200" spc="-1" strike="noStrike">
                <a:latin typeface="Vazir Code"/>
                <a:ea typeface="Noto Sans CJK SC Regular"/>
              </a:rPr>
              <a:t> </a:t>
            </a:r>
            <a:r>
              <a:rPr b="0" lang="en-US" sz="1200" spc="-1" strike="noStrike">
                <a:solidFill>
                  <a:srgbClr val="268bd2"/>
                </a:solidFill>
                <a:latin typeface="Vazir Code"/>
                <a:ea typeface="Noto Sans CJK SC Regular"/>
              </a:rPr>
              <a:t>aes</a:t>
            </a:r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(</a:t>
            </a:r>
            <a:r>
              <a:rPr b="0" lang="en-US" sz="1200" spc="-1" strike="noStrike">
                <a:solidFill>
                  <a:srgbClr val="dddddd"/>
                </a:solidFill>
                <a:latin typeface="Vazir Code"/>
                <a:ea typeface="Noto Sans CJK SC Regular"/>
              </a:rPr>
              <a:t>x</a:t>
            </a:r>
            <a:r>
              <a:rPr b="0" lang="en-US" sz="1200" spc="-1" strike="noStrike">
                <a:latin typeface="Vazir Code"/>
                <a:ea typeface="Noto Sans CJK SC Regular"/>
              </a:rPr>
              <a:t> </a:t>
            </a:r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=</a:t>
            </a:r>
            <a:r>
              <a:rPr b="0" lang="en-US" sz="1200" spc="-1" strike="noStrike">
                <a:latin typeface="Vazir Code"/>
                <a:ea typeface="Noto Sans CJK SC Regular"/>
              </a:rPr>
              <a:t> </a:t>
            </a:r>
            <a:r>
              <a:rPr b="0" lang="en-US" sz="1200" spc="-1" strike="noStrike">
                <a:solidFill>
                  <a:srgbClr val="dddddd"/>
                </a:solidFill>
                <a:latin typeface="Vazir Code"/>
                <a:ea typeface="Noto Sans CJK SC Regular"/>
              </a:rPr>
              <a:t>Sepal.Width</a:t>
            </a:r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,</a:t>
            </a:r>
            <a:r>
              <a:rPr b="0" lang="en-US" sz="1200" spc="-1" strike="noStrike">
                <a:solidFill>
                  <a:srgbClr val="dddddd"/>
                </a:solidFill>
                <a:latin typeface="Vazir Code"/>
                <a:ea typeface="Noto Sans CJK SC Regular"/>
              </a:rPr>
              <a:t> y </a:t>
            </a:r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=</a:t>
            </a:r>
            <a:r>
              <a:rPr b="0" lang="en-US" sz="1200" spc="-1" strike="noStrike">
                <a:solidFill>
                  <a:srgbClr val="dddddd"/>
                </a:solidFill>
                <a:latin typeface="Vazir Code"/>
                <a:ea typeface="Noto Sans CJK SC Regular"/>
              </a:rPr>
              <a:t> Petal.Width</a:t>
            </a:r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)) +</a:t>
            </a:r>
            <a:endParaRPr b="0" lang="en-US" sz="1200" spc="-1" strike="noStrike">
              <a:latin typeface="Arial"/>
            </a:endParaRPr>
          </a:p>
          <a:p>
            <a:r>
              <a:rPr b="0" lang="en-US" sz="1200" spc="-1" strike="noStrike">
                <a:latin typeface="Vazir Code"/>
                <a:ea typeface="Noto Sans CJK SC Regular"/>
              </a:rPr>
              <a:t>  </a:t>
            </a:r>
            <a:r>
              <a:rPr b="0" lang="en-US" sz="1200" spc="-1" strike="noStrike">
                <a:solidFill>
                  <a:srgbClr val="268bd2"/>
                </a:solidFill>
                <a:latin typeface="Vazir Code"/>
                <a:ea typeface="Noto Sans CJK SC Regular"/>
              </a:rPr>
              <a:t>geom_point</a:t>
            </a:r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(</a:t>
            </a:r>
            <a:r>
              <a:rPr b="0" lang="en-US" sz="1200" spc="-1" strike="noStrike">
                <a:solidFill>
                  <a:srgbClr val="dddddd"/>
                </a:solidFill>
                <a:latin typeface="Vazir Code"/>
                <a:ea typeface="Noto Sans CJK SC Regular"/>
              </a:rPr>
              <a:t>color </a:t>
            </a:r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=</a:t>
            </a:r>
            <a:r>
              <a:rPr b="0" lang="en-US" sz="1200" spc="-1" strike="noStrike">
                <a:solidFill>
                  <a:srgbClr val="dddddd"/>
                </a:solidFill>
                <a:latin typeface="Vazir Code"/>
                <a:ea typeface="Noto Sans CJK SC Regular"/>
              </a:rPr>
              <a:t> </a:t>
            </a:r>
            <a:r>
              <a:rPr b="0" lang="en-US" sz="1200" spc="-1" strike="noStrike">
                <a:solidFill>
                  <a:srgbClr val="2aa198"/>
                </a:solidFill>
                <a:latin typeface="Vazir Code"/>
                <a:ea typeface="Noto Sans CJK SC Regular"/>
              </a:rPr>
              <a:t>"#d33682"</a:t>
            </a:r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) +</a:t>
            </a:r>
            <a:r>
              <a:rPr b="0" lang="en-US" sz="1200" spc="-1" strike="noStrike">
                <a:latin typeface="Vazir Code"/>
                <a:ea typeface="Noto Sans CJK SC Regular"/>
              </a:rPr>
              <a:t> </a:t>
            </a:r>
            <a:endParaRPr b="0" lang="en-US" sz="1200" spc="-1" strike="noStrike">
              <a:latin typeface="Arial"/>
            </a:endParaRPr>
          </a:p>
          <a:p>
            <a:r>
              <a:rPr b="0" lang="en-US" sz="1200" spc="-1" strike="noStrike">
                <a:latin typeface="Vazir Code"/>
                <a:ea typeface="Noto Sans CJK SC Regular"/>
              </a:rPr>
              <a:t>  </a:t>
            </a:r>
            <a:r>
              <a:rPr b="0" lang="en-US" sz="1200" spc="-1" strike="noStrike">
                <a:solidFill>
                  <a:srgbClr val="859900"/>
                </a:solidFill>
                <a:latin typeface="Vazir Code"/>
                <a:ea typeface="Noto Sans CJK SC Regular"/>
              </a:rPr>
              <a:t>ggthemes</a:t>
            </a:r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::</a:t>
            </a:r>
            <a:r>
              <a:rPr b="0" lang="en-US" sz="1200" spc="-1" strike="noStrike">
                <a:solidFill>
                  <a:srgbClr val="268bd2"/>
                </a:solidFill>
                <a:latin typeface="Vazir Code"/>
                <a:ea typeface="Noto Sans CJK SC Regular"/>
              </a:rPr>
              <a:t>theme_solarized</a:t>
            </a:r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(</a:t>
            </a:r>
            <a:r>
              <a:rPr b="0" lang="en-US" sz="1200" spc="-1" strike="noStrike">
                <a:solidFill>
                  <a:srgbClr val="dddddd"/>
                </a:solidFill>
                <a:latin typeface="Vazir Code"/>
                <a:ea typeface="Noto Sans CJK SC Regular"/>
              </a:rPr>
              <a:t>light</a:t>
            </a:r>
            <a:r>
              <a:rPr b="0" lang="en-US" sz="1200" spc="-1" strike="noStrike">
                <a:latin typeface="Vazir Code"/>
                <a:ea typeface="Noto Sans CJK SC Regular"/>
              </a:rPr>
              <a:t> </a:t>
            </a:r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=</a:t>
            </a:r>
            <a:r>
              <a:rPr b="0" lang="en-US" sz="1200" spc="-1" strike="noStrike">
                <a:latin typeface="Vazir Code"/>
                <a:ea typeface="Noto Sans CJK SC Regular"/>
              </a:rPr>
              <a:t> </a:t>
            </a:r>
            <a:r>
              <a:rPr b="0" lang="en-US" sz="1200" spc="-1" strike="noStrike">
                <a:solidFill>
                  <a:srgbClr val="dddddd"/>
                </a:solidFill>
                <a:latin typeface="Vazir Code"/>
                <a:ea typeface="Noto Sans CJK SC Regular"/>
              </a:rPr>
              <a:t>TRUE</a:t>
            </a:r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) +</a:t>
            </a:r>
            <a:endParaRPr b="0" lang="en-US" sz="1200" spc="-1" strike="noStrike">
              <a:latin typeface="Arial"/>
            </a:endParaRPr>
          </a:p>
          <a:p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  </a:t>
            </a:r>
            <a:r>
              <a:rPr b="0" lang="en-US" sz="1200" spc="-1" strike="noStrike">
                <a:solidFill>
                  <a:srgbClr val="268bd2"/>
                </a:solidFill>
                <a:latin typeface="Vazir Code"/>
                <a:ea typeface="Noto Sans CJK SC Regular"/>
              </a:rPr>
              <a:t>geom_smooth</a:t>
            </a:r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(</a:t>
            </a:r>
            <a:endParaRPr b="0" lang="en-US" sz="1200" spc="-1" strike="noStrike">
              <a:latin typeface="Arial"/>
            </a:endParaRPr>
          </a:p>
          <a:p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      </a:t>
            </a:r>
            <a:r>
              <a:rPr b="0" lang="en-US" sz="1200" spc="-1" strike="noStrike">
                <a:solidFill>
                  <a:srgbClr val="dddddd"/>
                </a:solidFill>
                <a:latin typeface="Vazir Code"/>
                <a:ea typeface="Noto Sans CJK SC Regular"/>
              </a:rPr>
              <a:t>method</a:t>
            </a:r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 = </a:t>
            </a:r>
            <a:r>
              <a:rPr b="0" lang="en-US" sz="1200" spc="-1" strike="noStrike">
                <a:solidFill>
                  <a:srgbClr val="2aa198"/>
                </a:solidFill>
                <a:latin typeface="Vazir Code"/>
                <a:ea typeface="Noto Sans CJK SC Regular"/>
              </a:rPr>
              <a:t>"loess"</a:t>
            </a:r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,  </a:t>
            </a:r>
            <a:endParaRPr b="0" lang="en-US" sz="1200" spc="-1" strike="noStrike">
              <a:latin typeface="Arial"/>
            </a:endParaRPr>
          </a:p>
          <a:p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      </a:t>
            </a:r>
            <a:r>
              <a:rPr b="0" lang="en-US" sz="1200" spc="-1" strike="noStrike">
                <a:solidFill>
                  <a:srgbClr val="dddddd"/>
                </a:solidFill>
                <a:latin typeface="Vazir Code"/>
                <a:ea typeface="Noto Sans CJK SC Regular"/>
              </a:rPr>
              <a:t>linetype</a:t>
            </a:r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 = </a:t>
            </a:r>
            <a:r>
              <a:rPr b="0" lang="en-US" sz="1200" spc="-1" strike="noStrike">
                <a:solidFill>
                  <a:srgbClr val="2aa198"/>
                </a:solidFill>
                <a:latin typeface="Vazir Code"/>
                <a:ea typeface="Noto Sans CJK SC Regular"/>
              </a:rPr>
              <a:t>"dashed"</a:t>
            </a:r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,</a:t>
            </a:r>
            <a:endParaRPr b="0" lang="en-US" sz="1200" spc="-1" strike="noStrike">
              <a:latin typeface="Arial"/>
            </a:endParaRPr>
          </a:p>
          <a:p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      </a:t>
            </a:r>
            <a:r>
              <a:rPr b="0" lang="en-US" sz="1200" spc="-1" strike="noStrike">
                <a:solidFill>
                  <a:srgbClr val="dddddd"/>
                </a:solidFill>
                <a:latin typeface="Vazir Code"/>
                <a:ea typeface="Noto Sans CJK SC Regular"/>
              </a:rPr>
              <a:t>color</a:t>
            </a:r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 = </a:t>
            </a:r>
            <a:r>
              <a:rPr b="0" lang="en-US" sz="1200" spc="-1" strike="noStrike">
                <a:solidFill>
                  <a:srgbClr val="2aa198"/>
                </a:solidFill>
                <a:latin typeface="Vazir Code"/>
                <a:ea typeface="Noto Sans CJK SC Regular"/>
              </a:rPr>
              <a:t>"#6c71c4"</a:t>
            </a:r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, </a:t>
            </a:r>
            <a:endParaRPr b="0" lang="en-US" sz="1200" spc="-1" strike="noStrike">
              <a:latin typeface="Arial"/>
            </a:endParaRPr>
          </a:p>
          <a:p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      </a:t>
            </a:r>
            <a:r>
              <a:rPr b="0" lang="en-US" sz="1200" spc="-1" strike="noStrike">
                <a:solidFill>
                  <a:srgbClr val="dddddd"/>
                </a:solidFill>
                <a:latin typeface="Vazir Code"/>
                <a:ea typeface="Noto Sans CJK SC Regular"/>
              </a:rPr>
              <a:t>fill</a:t>
            </a:r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 = </a:t>
            </a:r>
            <a:r>
              <a:rPr b="0" lang="en-US" sz="1200" spc="-1" strike="noStrike">
                <a:solidFill>
                  <a:srgbClr val="2aa198"/>
                </a:solidFill>
                <a:latin typeface="Vazir Code"/>
                <a:ea typeface="Noto Sans CJK SC Regular"/>
              </a:rPr>
              <a:t>"#2aa198"</a:t>
            </a:r>
            <a:endParaRPr b="0" lang="en-US" sz="1200" spc="-1" strike="noStrike">
              <a:latin typeface="Arial"/>
            </a:endParaRPr>
          </a:p>
          <a:p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  </a:t>
            </a:r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) + </a:t>
            </a:r>
            <a:endParaRPr b="0" lang="en-US" sz="1200" spc="-1" strike="noStrike">
              <a:latin typeface="Arial"/>
            </a:endParaRPr>
          </a:p>
          <a:p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  </a:t>
            </a:r>
            <a:r>
              <a:rPr b="0" lang="en-US" sz="1200" spc="-1" strike="noStrike">
                <a:solidFill>
                  <a:srgbClr val="268bd2"/>
                </a:solidFill>
                <a:latin typeface="Vazir Code"/>
                <a:ea typeface="Noto Sans CJK SC Regular"/>
              </a:rPr>
              <a:t>guides</a:t>
            </a:r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(</a:t>
            </a:r>
            <a:r>
              <a:rPr b="0" lang="en-US" sz="1200" spc="-1" strike="noStrike">
                <a:solidFill>
                  <a:srgbClr val="dddddd"/>
                </a:solidFill>
                <a:latin typeface="Vazir Code"/>
                <a:ea typeface="Noto Sans CJK SC Regular"/>
              </a:rPr>
              <a:t>fill</a:t>
            </a:r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 = TRUE)</a:t>
            </a:r>
            <a:endParaRPr b="0" lang="en-US" sz="1200" spc="-1" strike="noStrike">
              <a:latin typeface="Arial"/>
            </a:endParaRPr>
          </a:p>
          <a:p>
            <a:endParaRPr b="0" lang="en-US" sz="1200" spc="-1" strike="noStrike">
              <a:latin typeface="Arial"/>
            </a:endParaRPr>
          </a:p>
        </p:txBody>
      </p:sp>
      <p:sp>
        <p:nvSpPr>
          <p:cNvPr id="4528" name="TextShape 4"/>
          <p:cNvSpPr txBox="1"/>
          <p:nvPr/>
        </p:nvSpPr>
        <p:spPr>
          <a:xfrm>
            <a:off x="532080" y="1100520"/>
            <a:ext cx="180720" cy="427320"/>
          </a:xfrm>
          <a:prstGeom prst="rect">
            <a:avLst/>
          </a:prstGeom>
          <a:noFill/>
          <a:ln>
            <a:noFill/>
          </a:ln>
        </p:spPr>
      </p:sp>
      <p:pic>
        <p:nvPicPr>
          <p:cNvPr id="4529" name="" descr=""/>
          <p:cNvPicPr/>
          <p:nvPr/>
        </p:nvPicPr>
        <p:blipFill>
          <a:blip r:embed="rId2"/>
          <a:stretch/>
        </p:blipFill>
        <p:spPr>
          <a:xfrm>
            <a:off x="960120" y="1252800"/>
            <a:ext cx="4069080" cy="26791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723" dur="indefinite" restart="never" nodeType="tmRoot">
          <p:childTnLst>
            <p:seq>
              <p:cTn id="2724" dur="indefinite" nodeType="mainSeq">
                <p:childTnLst>
                  <p:par>
                    <p:cTn id="2725" fill="hold">
                      <p:stCondLst>
                        <p:cond delay="indefinite"/>
                      </p:stCondLst>
                      <p:childTnLst>
                        <p:par>
                          <p:cTn id="2726" fill="hold">
                            <p:stCondLst>
                              <p:cond delay="0"/>
                            </p:stCondLst>
                            <p:childTnLst>
                              <p:par>
                                <p:cTn id="272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2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3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3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3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3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3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4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4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4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47" fill="hold">
                      <p:stCondLst>
                        <p:cond delay="indefinite"/>
                      </p:stCondLst>
                      <p:childTnLst>
                        <p:par>
                          <p:cTn id="2748" fill="hold">
                            <p:stCondLst>
                              <p:cond delay="0"/>
                            </p:stCondLst>
                            <p:childTnLst>
                              <p:par>
                                <p:cTn id="2749" nodeType="click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51" nodeType="with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53" nodeType="with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55" nodeType="with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57" nodeType="with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59" nodeType="with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61" nodeType="with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63" nodeType="with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65" nodeType="with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67" nodeType="with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6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2b3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0" name="TextShape 1"/>
          <p:cNvSpPr txBox="1"/>
          <p:nvPr/>
        </p:nvSpPr>
        <p:spPr>
          <a:xfrm>
            <a:off x="68760" y="4848480"/>
            <a:ext cx="411120" cy="294840"/>
          </a:xfrm>
          <a:prstGeom prst="rect">
            <a:avLst/>
          </a:prstGeom>
          <a:noFill/>
          <a:ln>
            <a:noFill/>
          </a:ln>
        </p:spPr>
        <p:txBody>
          <a:bodyPr lIns="68400" rIns="68400" tIns="68400" bIns="68400" anchor="ctr"/>
          <a:p>
            <a:pPr>
              <a:lnSpc>
                <a:spcPct val="100000"/>
              </a:lnSpc>
            </a:pPr>
            <a:fld id="{6BE47C08-B7CE-4736-AD87-D0F298E7ECBF}" type="slidenum">
              <a:rPr b="0" lang="en-US" sz="900" spc="-1" strike="noStrike">
                <a:solidFill>
                  <a:srgbClr val="0b87a1"/>
                </a:solidFill>
                <a:latin typeface="Dosis Light"/>
                <a:ea typeface="Dosis Light"/>
              </a:rPr>
              <a:t>&lt;number&gt;</a:t>
            </a:fld>
            <a:endParaRPr b="0" lang="en-US" sz="900" spc="-1" strike="noStrike">
              <a:latin typeface="Times New Roman"/>
            </a:endParaRPr>
          </a:p>
        </p:txBody>
      </p:sp>
      <p:pic>
        <p:nvPicPr>
          <p:cNvPr id="4531" name="Picture 4" descr=""/>
          <p:cNvPicPr/>
          <p:nvPr/>
        </p:nvPicPr>
        <p:blipFill>
          <a:blip r:embed="rId1"/>
          <a:stretch/>
        </p:blipFill>
        <p:spPr>
          <a:xfrm>
            <a:off x="156600" y="4446000"/>
            <a:ext cx="520200" cy="520200"/>
          </a:xfrm>
          <a:prstGeom prst="rect">
            <a:avLst/>
          </a:prstGeom>
          <a:ln>
            <a:noFill/>
          </a:ln>
        </p:spPr>
      </p:pic>
      <p:sp>
        <p:nvSpPr>
          <p:cNvPr id="4532" name="CustomShape 2"/>
          <p:cNvSpPr/>
          <p:nvPr/>
        </p:nvSpPr>
        <p:spPr>
          <a:xfrm>
            <a:off x="352440" y="-74160"/>
            <a:ext cx="5070600" cy="857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b"/>
          <a:p>
            <a:pPr>
              <a:lnSpc>
                <a:spcPct val="100000"/>
              </a:lnSpc>
            </a:pPr>
            <a:r>
              <a:rPr b="0" lang="en-US" sz="2600" spc="-1" strike="noStrike">
                <a:solidFill>
                  <a:srgbClr val="268bd2"/>
                </a:solidFill>
                <a:latin typeface="Vazir Code"/>
                <a:ea typeface="Dosis Light"/>
              </a:rPr>
              <a:t>R Graphics: example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4533" name="TextShape 3"/>
          <p:cNvSpPr txBox="1"/>
          <p:nvPr/>
        </p:nvSpPr>
        <p:spPr>
          <a:xfrm>
            <a:off x="617760" y="1085040"/>
            <a:ext cx="5303520" cy="3807360"/>
          </a:xfrm>
          <a:prstGeom prst="rect">
            <a:avLst/>
          </a:prstGeom>
          <a:noFill/>
          <a:ln w="38160">
            <a:noFill/>
          </a:ln>
        </p:spPr>
        <p:txBody>
          <a:bodyPr lIns="109080" rIns="109080" tIns="64080" bIns="64080"/>
          <a:p>
            <a:r>
              <a:rPr b="0" lang="en-US" sz="1200" spc="-1" strike="noStrike">
                <a:solidFill>
                  <a:srgbClr val="268bd2"/>
                </a:solidFill>
                <a:latin typeface="Vazir Code"/>
                <a:ea typeface="Noto Sans CJK SC Regular"/>
              </a:rPr>
              <a:t>ggplot</a:t>
            </a:r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(</a:t>
            </a:r>
            <a:endParaRPr b="0" lang="en-US" sz="1200" spc="-1" strike="noStrike">
              <a:latin typeface="Arial"/>
            </a:endParaRPr>
          </a:p>
          <a:p>
            <a:r>
              <a:rPr b="0" lang="en-US" sz="1200" spc="-1" strike="noStrike">
                <a:solidFill>
                  <a:srgbClr val="dddddd"/>
                </a:solidFill>
                <a:latin typeface="Vazir Code"/>
                <a:ea typeface="Noto Sans CJK SC Regular"/>
              </a:rPr>
              <a:t>   </a:t>
            </a:r>
            <a:r>
              <a:rPr b="0" lang="en-US" sz="1200" spc="-1" strike="noStrike">
                <a:solidFill>
                  <a:srgbClr val="dddddd"/>
                </a:solidFill>
                <a:latin typeface="Vazir Code"/>
                <a:ea typeface="Noto Sans CJK SC Regular"/>
              </a:rPr>
              <a:t>data</a:t>
            </a:r>
            <a:r>
              <a:rPr b="0" lang="en-US" sz="1200" spc="-1" strike="noStrike">
                <a:latin typeface="Vazir Code"/>
                <a:ea typeface="Noto Sans CJK SC Regular"/>
              </a:rPr>
              <a:t> </a:t>
            </a:r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=</a:t>
            </a:r>
            <a:r>
              <a:rPr b="0" lang="en-US" sz="1200" spc="-1" strike="noStrike">
                <a:latin typeface="Vazir Code"/>
                <a:ea typeface="Noto Sans CJK SC Regular"/>
              </a:rPr>
              <a:t> </a:t>
            </a:r>
            <a:r>
              <a:rPr b="0" lang="en-US" sz="1200" spc="-1" strike="noStrike">
                <a:solidFill>
                  <a:srgbClr val="dddddd"/>
                </a:solidFill>
                <a:latin typeface="Vazir Code"/>
                <a:ea typeface="Noto Sans CJK SC Regular"/>
              </a:rPr>
              <a:t>iris</a:t>
            </a:r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,</a:t>
            </a:r>
            <a:r>
              <a:rPr b="0" lang="en-US" sz="1200" spc="-1" strike="noStrike">
                <a:latin typeface="Vazir Code"/>
                <a:ea typeface="Noto Sans CJK SC Regular"/>
              </a:rPr>
              <a:t> </a:t>
            </a:r>
            <a:r>
              <a:rPr b="0" lang="en-US" sz="1200" spc="-1" strike="noStrike">
                <a:solidFill>
                  <a:srgbClr val="268bd2"/>
                </a:solidFill>
                <a:latin typeface="Vazir Code"/>
                <a:ea typeface="Noto Sans CJK SC Regular"/>
              </a:rPr>
              <a:t>aes</a:t>
            </a:r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(</a:t>
            </a:r>
            <a:r>
              <a:rPr b="0" lang="en-US" sz="1200" spc="-1" strike="noStrike">
                <a:solidFill>
                  <a:srgbClr val="dddddd"/>
                </a:solidFill>
                <a:latin typeface="Vazir Code"/>
                <a:ea typeface="Noto Sans CJK SC Regular"/>
              </a:rPr>
              <a:t>x</a:t>
            </a:r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 = </a:t>
            </a:r>
            <a:r>
              <a:rPr b="0" lang="en-US" sz="1200" spc="-1" strike="noStrike">
                <a:solidFill>
                  <a:srgbClr val="dddddd"/>
                </a:solidFill>
                <a:latin typeface="Vazir Code"/>
                <a:ea typeface="Noto Sans CJK SC Regular"/>
              </a:rPr>
              <a:t>Species</a:t>
            </a:r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,</a:t>
            </a:r>
            <a:r>
              <a:rPr b="0" lang="en-US" sz="1200" spc="-1" strike="noStrike">
                <a:solidFill>
                  <a:srgbClr val="dddddd"/>
                </a:solidFill>
                <a:latin typeface="Vazir Code"/>
                <a:ea typeface="Noto Sans CJK SC Regular"/>
              </a:rPr>
              <a:t> y</a:t>
            </a:r>
            <a:r>
              <a:rPr b="0" lang="en-US" sz="1200" spc="-1" strike="noStrike">
                <a:latin typeface="Vazir Code"/>
                <a:ea typeface="Noto Sans CJK SC Regular"/>
              </a:rPr>
              <a:t> </a:t>
            </a:r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=</a:t>
            </a:r>
            <a:r>
              <a:rPr b="0" lang="en-US" sz="1200" spc="-1" strike="noStrike">
                <a:latin typeface="Vazir Code"/>
                <a:ea typeface="Noto Sans CJK SC Regular"/>
              </a:rPr>
              <a:t> </a:t>
            </a:r>
            <a:r>
              <a:rPr b="0" lang="en-US" sz="1200" spc="-1" strike="noStrike">
                <a:solidFill>
                  <a:srgbClr val="dddddd"/>
                </a:solidFill>
                <a:latin typeface="Vazir Code"/>
                <a:ea typeface="Noto Sans CJK SC Regular"/>
              </a:rPr>
              <a:t>Sepal.Width</a:t>
            </a:r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, </a:t>
            </a:r>
            <a:r>
              <a:rPr b="0" lang="en-US" sz="1200" spc="-1" strike="noStrike">
                <a:solidFill>
                  <a:srgbClr val="dddddd"/>
                </a:solidFill>
                <a:latin typeface="Vazir Code"/>
                <a:ea typeface="Noto Sans CJK SC Regular"/>
              </a:rPr>
              <a:t>fill</a:t>
            </a:r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 = </a:t>
            </a:r>
            <a:r>
              <a:rPr b="0" lang="en-US" sz="1200" spc="-1" strike="noStrike">
                <a:solidFill>
                  <a:srgbClr val="dddddd"/>
                </a:solidFill>
                <a:latin typeface="Vazir Code"/>
                <a:ea typeface="Noto Sans CJK SC Regular"/>
              </a:rPr>
              <a:t>Species</a:t>
            </a:r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)</a:t>
            </a:r>
            <a:endParaRPr b="0" lang="en-US" sz="1200" spc="-1" strike="noStrike">
              <a:latin typeface="Arial"/>
            </a:endParaRPr>
          </a:p>
          <a:p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  </a:t>
            </a:r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) +</a:t>
            </a:r>
            <a:endParaRPr b="0" lang="en-US" sz="1200" spc="-1" strike="noStrike">
              <a:latin typeface="Arial"/>
            </a:endParaRPr>
          </a:p>
          <a:p>
            <a:r>
              <a:rPr b="0" lang="en-US" sz="1200" spc="-1" strike="noStrike">
                <a:latin typeface="Vazir Code"/>
                <a:ea typeface="Noto Sans CJK SC Regular"/>
              </a:rPr>
              <a:t>  </a:t>
            </a:r>
            <a:r>
              <a:rPr b="0" lang="en-US" sz="1200" spc="-1" strike="noStrike">
                <a:solidFill>
                  <a:srgbClr val="268bd2"/>
                </a:solidFill>
                <a:latin typeface="Vazir Code"/>
                <a:ea typeface="Noto Sans CJK SC Regular"/>
              </a:rPr>
              <a:t>geom_bar</a:t>
            </a:r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(</a:t>
            </a:r>
            <a:r>
              <a:rPr b="0" lang="en-US" sz="1200" spc="-1" strike="noStrike">
                <a:solidFill>
                  <a:srgbClr val="dddddd"/>
                </a:solidFill>
                <a:latin typeface="Vazir Code"/>
                <a:ea typeface="Noto Sans CJK SC Regular"/>
              </a:rPr>
              <a:t>stat</a:t>
            </a:r>
            <a:r>
              <a:rPr b="0" lang="en-US" sz="1200" spc="-1" strike="noStrike">
                <a:latin typeface="Vazir Code"/>
                <a:ea typeface="Noto Sans CJK SC Regular"/>
              </a:rPr>
              <a:t> </a:t>
            </a:r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=</a:t>
            </a:r>
            <a:r>
              <a:rPr b="0" lang="en-US" sz="1200" spc="-1" strike="noStrike">
                <a:latin typeface="Vazir Code"/>
                <a:ea typeface="Noto Sans CJK SC Regular"/>
              </a:rPr>
              <a:t> </a:t>
            </a:r>
            <a:r>
              <a:rPr b="0" lang="en-US" sz="1200" spc="-1" strike="noStrike">
                <a:solidFill>
                  <a:srgbClr val="2aa198"/>
                </a:solidFill>
                <a:latin typeface="Vazir Code"/>
                <a:ea typeface="Noto Sans CJK SC Regular"/>
              </a:rPr>
              <a:t>"identity"</a:t>
            </a:r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) +</a:t>
            </a:r>
            <a:r>
              <a:rPr b="0" lang="en-US" sz="1200" spc="-1" strike="noStrike">
                <a:latin typeface="Vazir Code"/>
                <a:ea typeface="Noto Sans CJK SC Regular"/>
              </a:rPr>
              <a:t> </a:t>
            </a:r>
            <a:endParaRPr b="0" lang="en-US" sz="1200" spc="-1" strike="noStrike">
              <a:latin typeface="Arial"/>
            </a:endParaRPr>
          </a:p>
          <a:p>
            <a:r>
              <a:rPr b="0" lang="en-US" sz="1200" spc="-1" strike="noStrike">
                <a:latin typeface="Vazir Code"/>
                <a:ea typeface="Noto Sans CJK SC Regular"/>
              </a:rPr>
              <a:t>  </a:t>
            </a:r>
            <a:r>
              <a:rPr b="0" lang="en-US" sz="1200" spc="-1" strike="noStrike">
                <a:solidFill>
                  <a:srgbClr val="859900"/>
                </a:solidFill>
                <a:latin typeface="Vazir Code"/>
                <a:ea typeface="Noto Sans CJK SC Regular"/>
              </a:rPr>
              <a:t>ggthemes</a:t>
            </a:r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::</a:t>
            </a:r>
            <a:r>
              <a:rPr b="0" lang="en-US" sz="1200" spc="-1" strike="noStrike">
                <a:solidFill>
                  <a:srgbClr val="268bd2"/>
                </a:solidFill>
                <a:latin typeface="Vazir Code"/>
                <a:ea typeface="Noto Sans CJK SC Regular"/>
              </a:rPr>
              <a:t>theme_solarized</a:t>
            </a:r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(</a:t>
            </a:r>
            <a:r>
              <a:rPr b="0" lang="en-US" sz="1200" spc="-1" strike="noStrike">
                <a:solidFill>
                  <a:srgbClr val="dddddd"/>
                </a:solidFill>
                <a:latin typeface="Vazir Code"/>
                <a:ea typeface="Noto Sans CJK SC Regular"/>
              </a:rPr>
              <a:t>light</a:t>
            </a:r>
            <a:r>
              <a:rPr b="0" lang="en-US" sz="1200" spc="-1" strike="noStrike">
                <a:latin typeface="Vazir Code"/>
                <a:ea typeface="Noto Sans CJK SC Regular"/>
              </a:rPr>
              <a:t> </a:t>
            </a:r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=</a:t>
            </a:r>
            <a:r>
              <a:rPr b="0" lang="en-US" sz="1200" spc="-1" strike="noStrike">
                <a:latin typeface="Vazir Code"/>
                <a:ea typeface="Noto Sans CJK SC Regular"/>
              </a:rPr>
              <a:t> </a:t>
            </a:r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FALSE) +</a:t>
            </a:r>
            <a:endParaRPr b="0" lang="en-US" sz="1200" spc="-1" strike="noStrike">
              <a:latin typeface="Arial"/>
            </a:endParaRPr>
          </a:p>
          <a:p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  </a:t>
            </a:r>
            <a:r>
              <a:rPr b="0" lang="en-US" sz="1200" spc="-1" strike="noStrike">
                <a:solidFill>
                  <a:srgbClr val="268bd2"/>
                </a:solidFill>
                <a:latin typeface="Vazir Code"/>
                <a:ea typeface="Noto Sans CJK SC Regular"/>
              </a:rPr>
              <a:t>scale_fill_manual</a:t>
            </a:r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(</a:t>
            </a:r>
            <a:r>
              <a:rPr b="0" lang="en-US" sz="1200" spc="-1" strike="noStrike">
                <a:solidFill>
                  <a:srgbClr val="dddddd"/>
                </a:solidFill>
                <a:latin typeface="Vazir Code"/>
                <a:ea typeface="Noto Sans CJK SC Regular"/>
              </a:rPr>
              <a:t>values</a:t>
            </a:r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 = </a:t>
            </a:r>
            <a:r>
              <a:rPr b="0" lang="en-US" sz="1200" spc="-1" strike="noStrike">
                <a:solidFill>
                  <a:srgbClr val="268bd2"/>
                </a:solidFill>
                <a:latin typeface="Vazir Code"/>
                <a:ea typeface="Noto Sans CJK SC Regular"/>
              </a:rPr>
              <a:t>c</a:t>
            </a:r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(</a:t>
            </a:r>
            <a:r>
              <a:rPr b="0" lang="en-US" sz="1200" spc="-1" strike="noStrike">
                <a:solidFill>
                  <a:srgbClr val="2aa198"/>
                </a:solidFill>
                <a:latin typeface="Vazir Code"/>
                <a:ea typeface="Noto Sans CJK SC Regular"/>
              </a:rPr>
              <a:t>"#6c71c4"</a:t>
            </a:r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, </a:t>
            </a:r>
            <a:r>
              <a:rPr b="0" lang="en-US" sz="1200" spc="-1" strike="noStrike">
                <a:solidFill>
                  <a:srgbClr val="2aa198"/>
                </a:solidFill>
                <a:latin typeface="Vazir Code"/>
                <a:ea typeface="Noto Sans CJK SC Regular"/>
              </a:rPr>
              <a:t>"#d33682"</a:t>
            </a:r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, </a:t>
            </a:r>
            <a:r>
              <a:rPr b="0" lang="en-US" sz="1200" spc="-1" strike="noStrike">
                <a:solidFill>
                  <a:srgbClr val="2aa198"/>
                </a:solidFill>
                <a:latin typeface="Vazir Code"/>
                <a:ea typeface="Noto Sans CJK SC Regular"/>
              </a:rPr>
              <a:t>"#b58900"</a:t>
            </a:r>
            <a:r>
              <a:rPr b="0" lang="en-US" sz="1200" spc="-1" strike="noStrike">
                <a:solidFill>
                  <a:srgbClr val="b58900"/>
                </a:solidFill>
                <a:latin typeface="Vazir Code"/>
                <a:ea typeface="Noto Sans CJK SC Regular"/>
              </a:rPr>
              <a:t>))</a:t>
            </a:r>
            <a:endParaRPr b="0" lang="en-US" sz="1200" spc="-1" strike="noStrike">
              <a:latin typeface="Arial"/>
            </a:endParaRPr>
          </a:p>
          <a:p>
            <a:endParaRPr b="0" lang="en-US" sz="1200" spc="-1" strike="noStrike">
              <a:latin typeface="Arial"/>
            </a:endParaRPr>
          </a:p>
        </p:txBody>
      </p:sp>
      <p:sp>
        <p:nvSpPr>
          <p:cNvPr id="4534" name="TextShape 4"/>
          <p:cNvSpPr txBox="1"/>
          <p:nvPr/>
        </p:nvSpPr>
        <p:spPr>
          <a:xfrm>
            <a:off x="532080" y="1100520"/>
            <a:ext cx="180720" cy="427320"/>
          </a:xfrm>
          <a:prstGeom prst="rect">
            <a:avLst/>
          </a:prstGeom>
          <a:noFill/>
          <a:ln>
            <a:noFill/>
          </a:ln>
        </p:spPr>
      </p:sp>
      <p:pic>
        <p:nvPicPr>
          <p:cNvPr id="4535" name="" descr=""/>
          <p:cNvPicPr/>
          <p:nvPr/>
        </p:nvPicPr>
        <p:blipFill>
          <a:blip r:embed="rId2"/>
          <a:stretch/>
        </p:blipFill>
        <p:spPr>
          <a:xfrm>
            <a:off x="960120" y="1252800"/>
            <a:ext cx="4069080" cy="26791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771" dur="indefinite" restart="never" nodeType="tmRoot">
          <p:childTnLst>
            <p:seq>
              <p:cTn id="2772" dur="indefinite" nodeType="mainSeq">
                <p:childTnLst>
                  <p:par>
                    <p:cTn id="2773" fill="hold">
                      <p:stCondLst>
                        <p:cond delay="indefinite"/>
                      </p:stCondLst>
                      <p:childTnLst>
                        <p:par>
                          <p:cTn id="2774" fill="hold">
                            <p:stCondLst>
                              <p:cond delay="0"/>
                            </p:stCondLst>
                            <p:childTnLst>
                              <p:par>
                                <p:cTn id="277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7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7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8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8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8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87" fill="hold">
                      <p:stCondLst>
                        <p:cond delay="indefinite"/>
                      </p:stCondLst>
                      <p:childTnLst>
                        <p:par>
                          <p:cTn id="2788" fill="hold">
                            <p:stCondLst>
                              <p:cond delay="0"/>
                            </p:stCondLst>
                            <p:childTnLst>
                              <p:par>
                                <p:cTn id="2789" nodeType="click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91" nodeType="with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93" nodeType="with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95" nodeType="with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97" nodeType="with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99" nodeType="with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0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2829</TotalTime>
  <Application>LibreOffice/6.0.7.3$Linux_X86_64 LibreOffice_project/00m0$Build-3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Maani Beigy</dc:creator>
  <dc:description/>
  <dc:language>en-US</dc:language>
  <cp:lastModifiedBy/>
  <dcterms:modified xsi:type="dcterms:W3CDTF">2019-03-03T02:17:27Z</dcterms:modified>
  <cp:revision>593</cp:revision>
  <dc:subject/>
  <dc:title>THIS IS YOUR PRESENTATION TITLE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38</vt:i4>
  </property>
  <property fmtid="{D5CDD505-2E9C-101B-9397-08002B2CF9AE}" pid="8" name="PresentationFormat">
    <vt:lpwstr>Custom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39</vt:i4>
  </property>
</Properties>
</file>